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51" r:id="rId1"/>
    <p:sldMasterId id="2147483800" r:id="rId2"/>
    <p:sldMasterId id="2147483920" r:id="rId3"/>
  </p:sldMasterIdLst>
  <p:notesMasterIdLst>
    <p:notesMasterId r:id="rId34"/>
  </p:notesMasterIdLst>
  <p:handoutMasterIdLst>
    <p:handoutMasterId r:id="rId35"/>
  </p:handoutMasterIdLst>
  <p:sldIdLst>
    <p:sldId id="308" r:id="rId4"/>
    <p:sldId id="404" r:id="rId5"/>
    <p:sldId id="410" r:id="rId6"/>
    <p:sldId id="411" r:id="rId7"/>
    <p:sldId id="415" r:id="rId8"/>
    <p:sldId id="412" r:id="rId9"/>
    <p:sldId id="396" r:id="rId10"/>
    <p:sldId id="394" r:id="rId11"/>
    <p:sldId id="406" r:id="rId12"/>
    <p:sldId id="407" r:id="rId13"/>
    <p:sldId id="413" r:id="rId14"/>
    <p:sldId id="409" r:id="rId15"/>
    <p:sldId id="416" r:id="rId16"/>
    <p:sldId id="417" r:id="rId17"/>
    <p:sldId id="419" r:id="rId18"/>
    <p:sldId id="420" r:id="rId19"/>
    <p:sldId id="436" r:id="rId20"/>
    <p:sldId id="437" r:id="rId21"/>
    <p:sldId id="421" r:id="rId22"/>
    <p:sldId id="423" r:id="rId23"/>
    <p:sldId id="424" r:id="rId24"/>
    <p:sldId id="425" r:id="rId25"/>
    <p:sldId id="427" r:id="rId26"/>
    <p:sldId id="426" r:id="rId27"/>
    <p:sldId id="422" r:id="rId28"/>
    <p:sldId id="428" r:id="rId29"/>
    <p:sldId id="430" r:id="rId30"/>
    <p:sldId id="431" r:id="rId31"/>
    <p:sldId id="433" r:id="rId32"/>
    <p:sldId id="434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unia" initials="D" lastIdx="9" clrIdx="0">
    <p:extLst/>
  </p:cmAuthor>
  <p:cmAuthor id="2" name="dell" initials="d" lastIdx="13" clrIdx="1">
    <p:extLst>
      <p:ext uri="{19B8F6BF-5375-455C-9EA6-DF929625EA0E}">
        <p15:presenceInfo xmlns:p15="http://schemas.microsoft.com/office/powerpoint/2012/main" userId="d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F3534B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7486" autoAdjust="0"/>
  </p:normalViewPr>
  <p:slideViewPr>
    <p:cSldViewPr snapToGrid="0">
      <p:cViewPr varScale="1">
        <p:scale>
          <a:sx n="70" d="100"/>
          <a:sy n="70" d="100"/>
        </p:scale>
        <p:origin x="77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commentAuthors" Target="commentAuthors.xml"/><Relationship Id="rId57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handoutMaster" Target="handoutMasters/handoutMaster1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S&#233;minaire%20International%20de%20pr&#233;sentation%20des%20r&#233;sultats%20exp&#233;rimentation%20AGADIR/groupe%203%20mercredi.pdf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B6CB75-029D-48D4-B109-2C8944D5149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AEA6863-08B2-4772-990C-A9FBD463C494}">
      <dgm:prSet phldrT="[Texte]"/>
      <dgm:spPr/>
      <dgm:t>
        <a:bodyPr/>
        <a:lstStyle/>
        <a:p>
          <a:r>
            <a:rPr lang="fr-FR" b="1" dirty="0" smtClean="0">
              <a:solidFill>
                <a:schemeClr val="tx1"/>
              </a:solidFill>
            </a:rPr>
            <a:t>Avant</a:t>
          </a:r>
          <a:endParaRPr lang="fr-FR" b="1" dirty="0">
            <a:solidFill>
              <a:schemeClr val="tx1"/>
            </a:solidFill>
          </a:endParaRPr>
        </a:p>
      </dgm:t>
    </dgm:pt>
    <dgm:pt modelId="{BB8EC365-E1CB-4EB4-BEBD-7DE17F123BF2}" type="parTrans" cxnId="{174434A4-4BA1-4673-839C-600A81E09AAE}">
      <dgm:prSet/>
      <dgm:spPr/>
      <dgm:t>
        <a:bodyPr/>
        <a:lstStyle/>
        <a:p>
          <a:endParaRPr lang="fr-FR"/>
        </a:p>
      </dgm:t>
    </dgm:pt>
    <dgm:pt modelId="{DE89DFD5-AFF1-4C8F-9C76-5B57B855DF8B}" type="sibTrans" cxnId="{174434A4-4BA1-4673-839C-600A81E09AAE}">
      <dgm:prSet/>
      <dgm:spPr/>
      <dgm:t>
        <a:bodyPr/>
        <a:lstStyle/>
        <a:p>
          <a:endParaRPr lang="fr-FR"/>
        </a:p>
      </dgm:t>
    </dgm:pt>
    <dgm:pt modelId="{33FEDB96-693A-4857-B7E7-9AE035B72CFA}">
      <dgm:prSet phldrT="[Texte]"/>
      <dgm:spPr/>
      <dgm:t>
        <a:bodyPr/>
        <a:lstStyle/>
        <a:p>
          <a:r>
            <a:rPr lang="fr-FR" b="1" dirty="0" smtClean="0">
              <a:solidFill>
                <a:schemeClr val="tx1"/>
              </a:solidFill>
            </a:rPr>
            <a:t>Expérimentation</a:t>
          </a:r>
          <a:endParaRPr lang="fr-FR" b="1" dirty="0">
            <a:solidFill>
              <a:schemeClr val="tx1"/>
            </a:solidFill>
          </a:endParaRPr>
        </a:p>
      </dgm:t>
    </dgm:pt>
    <dgm:pt modelId="{24966713-0542-4298-91BE-BEF2D3991107}" type="parTrans" cxnId="{D7EBCCF2-4874-4B17-9B15-064280A7188E}">
      <dgm:prSet/>
      <dgm:spPr/>
      <dgm:t>
        <a:bodyPr/>
        <a:lstStyle/>
        <a:p>
          <a:endParaRPr lang="fr-FR"/>
        </a:p>
      </dgm:t>
    </dgm:pt>
    <dgm:pt modelId="{60C25F37-B3DE-426B-A3DB-64CD4497D021}" type="sibTrans" cxnId="{D7EBCCF2-4874-4B17-9B15-064280A7188E}">
      <dgm:prSet/>
      <dgm:spPr/>
      <dgm:t>
        <a:bodyPr/>
        <a:lstStyle/>
        <a:p>
          <a:endParaRPr lang="fr-FR"/>
        </a:p>
      </dgm:t>
    </dgm:pt>
    <dgm:pt modelId="{CE224AB0-DD8C-467B-87CB-F5EBB9DB3723}">
      <dgm:prSet phldrT="[Texte]"/>
      <dgm:spPr/>
      <dgm:t>
        <a:bodyPr/>
        <a:lstStyle/>
        <a:p>
          <a:r>
            <a:rPr lang="fr-FR" b="1" dirty="0" smtClean="0">
              <a:solidFill>
                <a:schemeClr val="tx1"/>
              </a:solidFill>
            </a:rPr>
            <a:t>Après</a:t>
          </a:r>
          <a:endParaRPr lang="fr-FR" b="1" dirty="0">
            <a:solidFill>
              <a:schemeClr val="tx1"/>
            </a:solidFill>
          </a:endParaRPr>
        </a:p>
      </dgm:t>
    </dgm:pt>
    <dgm:pt modelId="{0886E3F5-1BEE-44A1-92A9-E8DBEE345745}" type="parTrans" cxnId="{9BCC92A1-F1B3-4734-8E20-FDBCD8AD5924}">
      <dgm:prSet/>
      <dgm:spPr/>
      <dgm:t>
        <a:bodyPr/>
        <a:lstStyle/>
        <a:p>
          <a:endParaRPr lang="fr-FR"/>
        </a:p>
      </dgm:t>
    </dgm:pt>
    <dgm:pt modelId="{D55AA4FD-FA36-445D-AD63-3D4171960F98}" type="sibTrans" cxnId="{9BCC92A1-F1B3-4734-8E20-FDBCD8AD5924}">
      <dgm:prSet/>
      <dgm:spPr/>
      <dgm:t>
        <a:bodyPr/>
        <a:lstStyle/>
        <a:p>
          <a:endParaRPr lang="fr-FR"/>
        </a:p>
      </dgm:t>
    </dgm:pt>
    <dgm:pt modelId="{206356B1-5C6C-4786-B6AE-40C71B7201C4}" type="pres">
      <dgm:prSet presAssocID="{EFB6CB75-029D-48D4-B109-2C8944D51496}" presName="CompostProcess" presStyleCnt="0">
        <dgm:presLayoutVars>
          <dgm:dir/>
          <dgm:resizeHandles val="exact"/>
        </dgm:presLayoutVars>
      </dgm:prSet>
      <dgm:spPr/>
    </dgm:pt>
    <dgm:pt modelId="{92BFC2DC-F3B7-46F9-BC85-5E6BC7AB8294}" type="pres">
      <dgm:prSet presAssocID="{EFB6CB75-029D-48D4-B109-2C8944D51496}" presName="arrow" presStyleLbl="bgShp" presStyleIdx="0" presStyleCnt="1"/>
      <dgm:spPr/>
    </dgm:pt>
    <dgm:pt modelId="{C6C38040-3068-4A91-B253-A7CB91DBA2AA}" type="pres">
      <dgm:prSet presAssocID="{EFB6CB75-029D-48D4-B109-2C8944D51496}" presName="linearProcess" presStyleCnt="0"/>
      <dgm:spPr/>
    </dgm:pt>
    <dgm:pt modelId="{CBB0EBEE-9810-4767-86E8-81E744E91D76}" type="pres">
      <dgm:prSet presAssocID="{5AEA6863-08B2-4772-990C-A9FBD463C494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37BCDD1-8905-4752-8DFA-875BD8F0B2D8}" type="pres">
      <dgm:prSet presAssocID="{DE89DFD5-AFF1-4C8F-9C76-5B57B855DF8B}" presName="sibTrans" presStyleCnt="0"/>
      <dgm:spPr/>
    </dgm:pt>
    <dgm:pt modelId="{9E0D1D18-3DF3-4A94-86CB-A3D94023BCAC}" type="pres">
      <dgm:prSet presAssocID="{33FEDB96-693A-4857-B7E7-9AE035B72CFA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4945679-053A-412D-BE5A-17ADEE2AF0F3}" type="pres">
      <dgm:prSet presAssocID="{60C25F37-B3DE-426B-A3DB-64CD4497D021}" presName="sibTrans" presStyleCnt="0"/>
      <dgm:spPr/>
    </dgm:pt>
    <dgm:pt modelId="{0A5720EC-FF6B-41FF-91C5-1ADC94D02DDF}" type="pres">
      <dgm:prSet presAssocID="{CE224AB0-DD8C-467B-87CB-F5EBB9DB3723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D7EBCCF2-4874-4B17-9B15-064280A7188E}" srcId="{EFB6CB75-029D-48D4-B109-2C8944D51496}" destId="{33FEDB96-693A-4857-B7E7-9AE035B72CFA}" srcOrd="1" destOrd="0" parTransId="{24966713-0542-4298-91BE-BEF2D3991107}" sibTransId="{60C25F37-B3DE-426B-A3DB-64CD4497D021}"/>
    <dgm:cxn modelId="{9BCC92A1-F1B3-4734-8E20-FDBCD8AD5924}" srcId="{EFB6CB75-029D-48D4-B109-2C8944D51496}" destId="{CE224AB0-DD8C-467B-87CB-F5EBB9DB3723}" srcOrd="2" destOrd="0" parTransId="{0886E3F5-1BEE-44A1-92A9-E8DBEE345745}" sibTransId="{D55AA4FD-FA36-445D-AD63-3D4171960F98}"/>
    <dgm:cxn modelId="{174434A4-4BA1-4673-839C-600A81E09AAE}" srcId="{EFB6CB75-029D-48D4-B109-2C8944D51496}" destId="{5AEA6863-08B2-4772-990C-A9FBD463C494}" srcOrd="0" destOrd="0" parTransId="{BB8EC365-E1CB-4EB4-BEBD-7DE17F123BF2}" sibTransId="{DE89DFD5-AFF1-4C8F-9C76-5B57B855DF8B}"/>
    <dgm:cxn modelId="{1E5A2875-3589-40D0-8A25-B65540DF710F}" type="presOf" srcId="{33FEDB96-693A-4857-B7E7-9AE035B72CFA}" destId="{9E0D1D18-3DF3-4A94-86CB-A3D94023BCAC}" srcOrd="0" destOrd="0" presId="urn:microsoft.com/office/officeart/2005/8/layout/hProcess9"/>
    <dgm:cxn modelId="{54921186-835E-48C6-A873-B4DDBE580D06}" type="presOf" srcId="{CE224AB0-DD8C-467B-87CB-F5EBB9DB3723}" destId="{0A5720EC-FF6B-41FF-91C5-1ADC94D02DDF}" srcOrd="0" destOrd="0" presId="urn:microsoft.com/office/officeart/2005/8/layout/hProcess9"/>
    <dgm:cxn modelId="{88C93E7A-C518-4C85-846D-648F4A03A7CC}" type="presOf" srcId="{EFB6CB75-029D-48D4-B109-2C8944D51496}" destId="{206356B1-5C6C-4786-B6AE-40C71B7201C4}" srcOrd="0" destOrd="0" presId="urn:microsoft.com/office/officeart/2005/8/layout/hProcess9"/>
    <dgm:cxn modelId="{3D696945-3FBF-41A5-8927-90E91F0CAC2F}" type="presOf" srcId="{5AEA6863-08B2-4772-990C-A9FBD463C494}" destId="{CBB0EBEE-9810-4767-86E8-81E744E91D76}" srcOrd="0" destOrd="0" presId="urn:microsoft.com/office/officeart/2005/8/layout/hProcess9"/>
    <dgm:cxn modelId="{2E2C88E7-4F8B-474F-972F-D83C8C1D6F9D}" type="presParOf" srcId="{206356B1-5C6C-4786-B6AE-40C71B7201C4}" destId="{92BFC2DC-F3B7-46F9-BC85-5E6BC7AB8294}" srcOrd="0" destOrd="0" presId="urn:microsoft.com/office/officeart/2005/8/layout/hProcess9"/>
    <dgm:cxn modelId="{04F776B8-87CC-407A-B7C8-CC45457E6806}" type="presParOf" srcId="{206356B1-5C6C-4786-B6AE-40C71B7201C4}" destId="{C6C38040-3068-4A91-B253-A7CB91DBA2AA}" srcOrd="1" destOrd="0" presId="urn:microsoft.com/office/officeart/2005/8/layout/hProcess9"/>
    <dgm:cxn modelId="{898FDE40-FD71-4CED-A76D-319DE195B85E}" type="presParOf" srcId="{C6C38040-3068-4A91-B253-A7CB91DBA2AA}" destId="{CBB0EBEE-9810-4767-86E8-81E744E91D76}" srcOrd="0" destOrd="0" presId="urn:microsoft.com/office/officeart/2005/8/layout/hProcess9"/>
    <dgm:cxn modelId="{7855AEB9-0340-4838-8DE8-04A5AE8917B1}" type="presParOf" srcId="{C6C38040-3068-4A91-B253-A7CB91DBA2AA}" destId="{537BCDD1-8905-4752-8DFA-875BD8F0B2D8}" srcOrd="1" destOrd="0" presId="urn:microsoft.com/office/officeart/2005/8/layout/hProcess9"/>
    <dgm:cxn modelId="{2236C306-EC14-470F-938C-172BCDE5A53E}" type="presParOf" srcId="{C6C38040-3068-4A91-B253-A7CB91DBA2AA}" destId="{9E0D1D18-3DF3-4A94-86CB-A3D94023BCAC}" srcOrd="2" destOrd="0" presId="urn:microsoft.com/office/officeart/2005/8/layout/hProcess9"/>
    <dgm:cxn modelId="{A6D41E9C-14E6-4558-9A7F-31DCAE2D0ABC}" type="presParOf" srcId="{C6C38040-3068-4A91-B253-A7CB91DBA2AA}" destId="{14945679-053A-412D-BE5A-17ADEE2AF0F3}" srcOrd="3" destOrd="0" presId="urn:microsoft.com/office/officeart/2005/8/layout/hProcess9"/>
    <dgm:cxn modelId="{195C8DE6-DB2A-43E6-82DD-FF419E52EBB9}" type="presParOf" srcId="{C6C38040-3068-4A91-B253-A7CB91DBA2AA}" destId="{0A5720EC-FF6B-41FF-91C5-1ADC94D02DDF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FD93FF-F766-4D75-8858-16E6B735C51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1CEE97D-0E55-4ED5-81F2-EF2CCFCC6F23}">
      <dgm:prSet phldrT="[Texte]"/>
      <dgm:spPr/>
      <dgm:t>
        <a:bodyPr/>
        <a:lstStyle/>
        <a:p>
          <a:r>
            <a:rPr lang="fr-FR" dirty="0" smtClean="0"/>
            <a:t>Contact direct avec responsables de formation</a:t>
          </a:r>
        </a:p>
        <a:p>
          <a:r>
            <a:rPr lang="fr-FR" dirty="0" smtClean="0"/>
            <a:t>ST (FS, ENSA) SJES (Fac de droit) LSH (ENS)</a:t>
          </a:r>
          <a:endParaRPr lang="fr-FR" dirty="0"/>
        </a:p>
      </dgm:t>
    </dgm:pt>
    <dgm:pt modelId="{2A91D4EB-5685-405C-B60D-0B9B813BEF5E}" type="parTrans" cxnId="{B9D9B5F9-DC0D-41BB-BF74-03048691C113}">
      <dgm:prSet/>
      <dgm:spPr/>
      <dgm:t>
        <a:bodyPr/>
        <a:lstStyle/>
        <a:p>
          <a:endParaRPr lang="fr-FR"/>
        </a:p>
      </dgm:t>
    </dgm:pt>
    <dgm:pt modelId="{F985D414-0858-4924-8ADA-B7A303EEFDE9}" type="sibTrans" cxnId="{B9D9B5F9-DC0D-41BB-BF74-03048691C113}">
      <dgm:prSet/>
      <dgm:spPr/>
      <dgm:t>
        <a:bodyPr/>
        <a:lstStyle/>
        <a:p>
          <a:endParaRPr lang="fr-FR"/>
        </a:p>
      </dgm:t>
    </dgm:pt>
    <dgm:pt modelId="{A7D12907-EBC7-4EDD-BAC2-AC22C70D1639}">
      <dgm:prSet phldrT="[Texte]"/>
      <dgm:spPr/>
      <dgm:t>
        <a:bodyPr/>
        <a:lstStyle/>
        <a:p>
          <a:r>
            <a:rPr lang="fr-FR" dirty="0" smtClean="0"/>
            <a:t>Envoi d’un mail de présentation du projet</a:t>
          </a:r>
        </a:p>
        <a:p>
          <a:r>
            <a:rPr lang="fr-FR" dirty="0" smtClean="0"/>
            <a:t>Lien vers le site – Doc de présentation</a:t>
          </a:r>
          <a:endParaRPr lang="fr-FR" dirty="0"/>
        </a:p>
      </dgm:t>
    </dgm:pt>
    <dgm:pt modelId="{D2A7029A-E63B-464F-BF78-8DE18C7AF082}" type="parTrans" cxnId="{D362C8FF-FD61-4269-BB3D-896BAC77631C}">
      <dgm:prSet/>
      <dgm:spPr/>
      <dgm:t>
        <a:bodyPr/>
        <a:lstStyle/>
        <a:p>
          <a:endParaRPr lang="fr-FR"/>
        </a:p>
      </dgm:t>
    </dgm:pt>
    <dgm:pt modelId="{315813D8-45B0-4186-8CEB-957A98FD2447}" type="sibTrans" cxnId="{D362C8FF-FD61-4269-BB3D-896BAC77631C}">
      <dgm:prSet/>
      <dgm:spPr/>
      <dgm:t>
        <a:bodyPr/>
        <a:lstStyle/>
        <a:p>
          <a:endParaRPr lang="fr-FR"/>
        </a:p>
      </dgm:t>
    </dgm:pt>
    <dgm:pt modelId="{3F859E93-597C-4704-8D3D-A110FAB12315}">
      <dgm:prSet phldrT="[Texte]"/>
      <dgm:spPr/>
      <dgm:t>
        <a:bodyPr/>
        <a:lstStyle/>
        <a:p>
          <a:r>
            <a:rPr lang="fr-FR" dirty="0" smtClean="0"/>
            <a:t>Contact direct avec les étudiants responsable</a:t>
          </a:r>
        </a:p>
        <a:p>
          <a:r>
            <a:rPr lang="fr-FR" dirty="0" smtClean="0"/>
            <a:t>Relais d’information</a:t>
          </a:r>
          <a:endParaRPr lang="fr-FR" dirty="0"/>
        </a:p>
      </dgm:t>
    </dgm:pt>
    <dgm:pt modelId="{91F3A689-06BD-47F6-9189-F1D7FEF82005}" type="parTrans" cxnId="{4E55266F-E328-4A62-9E7F-768F73882B7D}">
      <dgm:prSet/>
      <dgm:spPr/>
      <dgm:t>
        <a:bodyPr/>
        <a:lstStyle/>
        <a:p>
          <a:endParaRPr lang="fr-FR"/>
        </a:p>
      </dgm:t>
    </dgm:pt>
    <dgm:pt modelId="{1F9D1E13-BE92-48D2-81AB-798D6DB287BF}" type="sibTrans" cxnId="{4E55266F-E328-4A62-9E7F-768F73882B7D}">
      <dgm:prSet/>
      <dgm:spPr/>
      <dgm:t>
        <a:bodyPr/>
        <a:lstStyle/>
        <a:p>
          <a:endParaRPr lang="fr-FR"/>
        </a:p>
      </dgm:t>
    </dgm:pt>
    <dgm:pt modelId="{060B49A1-5D1F-4CED-B07D-9FC616DE14C3}" type="pres">
      <dgm:prSet presAssocID="{67FD93FF-F766-4D75-8858-16E6B735C51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86ED9C4-5F7F-43B3-978A-6CFF214F8544}" type="pres">
      <dgm:prSet presAssocID="{21CEE97D-0E55-4ED5-81F2-EF2CCFCC6F23}" presName="parentLin" presStyleCnt="0"/>
      <dgm:spPr/>
    </dgm:pt>
    <dgm:pt modelId="{E864C996-1B6C-42D9-900D-49010CE74DDF}" type="pres">
      <dgm:prSet presAssocID="{21CEE97D-0E55-4ED5-81F2-EF2CCFCC6F23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2D7E5F03-41A8-40AC-A5A5-473559C5DE0D}" type="pres">
      <dgm:prSet presAssocID="{21CEE97D-0E55-4ED5-81F2-EF2CCFCC6F23}" presName="parentText" presStyleLbl="node1" presStyleIdx="0" presStyleCnt="3" custScaleY="13835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C7CB5D7-6089-4C09-A420-7C1EA54EAF83}" type="pres">
      <dgm:prSet presAssocID="{21CEE97D-0E55-4ED5-81F2-EF2CCFCC6F23}" presName="negativeSpace" presStyleCnt="0"/>
      <dgm:spPr/>
    </dgm:pt>
    <dgm:pt modelId="{5D144286-3C9A-460F-95EA-8880E19F22F1}" type="pres">
      <dgm:prSet presAssocID="{21CEE97D-0E55-4ED5-81F2-EF2CCFCC6F23}" presName="childText" presStyleLbl="conFgAcc1" presStyleIdx="0" presStyleCnt="3">
        <dgm:presLayoutVars>
          <dgm:bulletEnabled val="1"/>
        </dgm:presLayoutVars>
      </dgm:prSet>
      <dgm:spPr/>
    </dgm:pt>
    <dgm:pt modelId="{548A9041-9B71-49B1-BD2D-4707F21648B2}" type="pres">
      <dgm:prSet presAssocID="{F985D414-0858-4924-8ADA-B7A303EEFDE9}" presName="spaceBetweenRectangles" presStyleCnt="0"/>
      <dgm:spPr/>
    </dgm:pt>
    <dgm:pt modelId="{657E0A5C-5489-44E1-A1D4-9E8EE1EA5DFC}" type="pres">
      <dgm:prSet presAssocID="{A7D12907-EBC7-4EDD-BAC2-AC22C70D1639}" presName="parentLin" presStyleCnt="0"/>
      <dgm:spPr/>
    </dgm:pt>
    <dgm:pt modelId="{6E8456BB-78DF-4C1A-920D-6BC3FC197E77}" type="pres">
      <dgm:prSet presAssocID="{A7D12907-EBC7-4EDD-BAC2-AC22C70D1639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54A4CD82-00CD-4FD7-9A8A-70F08FE4E8BE}" type="pres">
      <dgm:prSet presAssocID="{A7D12907-EBC7-4EDD-BAC2-AC22C70D1639}" presName="parentText" presStyleLbl="node1" presStyleIdx="1" presStyleCnt="3" custScaleX="104508" custScaleY="13177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1D6CED4-B35D-4D6A-85A7-BA1182E0CF69}" type="pres">
      <dgm:prSet presAssocID="{A7D12907-EBC7-4EDD-BAC2-AC22C70D1639}" presName="negativeSpace" presStyleCnt="0"/>
      <dgm:spPr/>
    </dgm:pt>
    <dgm:pt modelId="{A6A9B81D-D7E1-4085-89F5-A5D615EDCA72}" type="pres">
      <dgm:prSet presAssocID="{A7D12907-EBC7-4EDD-BAC2-AC22C70D1639}" presName="childText" presStyleLbl="conFgAcc1" presStyleIdx="1" presStyleCnt="3">
        <dgm:presLayoutVars>
          <dgm:bulletEnabled val="1"/>
        </dgm:presLayoutVars>
      </dgm:prSet>
      <dgm:spPr/>
    </dgm:pt>
    <dgm:pt modelId="{8D465494-26B9-4BA8-9AAE-1CFEC69AC74C}" type="pres">
      <dgm:prSet presAssocID="{315813D8-45B0-4186-8CEB-957A98FD2447}" presName="spaceBetweenRectangles" presStyleCnt="0"/>
      <dgm:spPr/>
    </dgm:pt>
    <dgm:pt modelId="{B508CBBE-F133-4A48-9789-B7D0E3148923}" type="pres">
      <dgm:prSet presAssocID="{3F859E93-597C-4704-8D3D-A110FAB12315}" presName="parentLin" presStyleCnt="0"/>
      <dgm:spPr/>
    </dgm:pt>
    <dgm:pt modelId="{CCF4C147-E193-4555-B3BF-04B40E34DAD0}" type="pres">
      <dgm:prSet presAssocID="{3F859E93-597C-4704-8D3D-A110FAB12315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5894C482-1AFF-43ED-BE25-A7E859B8349B}" type="pres">
      <dgm:prSet presAssocID="{3F859E93-597C-4704-8D3D-A110FAB12315}" presName="parentText" presStyleLbl="node1" presStyleIdx="2" presStyleCnt="3" custScaleX="104508" custScaleY="16757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391739-9FF0-4B4C-AEB2-923CF71393D0}" type="pres">
      <dgm:prSet presAssocID="{3F859E93-597C-4704-8D3D-A110FAB12315}" presName="negativeSpace" presStyleCnt="0"/>
      <dgm:spPr/>
    </dgm:pt>
    <dgm:pt modelId="{406B7395-82D9-4641-817A-489AF122E828}" type="pres">
      <dgm:prSet presAssocID="{3F859E93-597C-4704-8D3D-A110FAB1231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C79A644-20FC-4398-9CCF-CF93C39BE512}" type="presOf" srcId="{A7D12907-EBC7-4EDD-BAC2-AC22C70D1639}" destId="{54A4CD82-00CD-4FD7-9A8A-70F08FE4E8BE}" srcOrd="1" destOrd="0" presId="urn:microsoft.com/office/officeart/2005/8/layout/list1"/>
    <dgm:cxn modelId="{8E408B00-4028-46BD-A2AC-602201A24949}" type="presOf" srcId="{21CEE97D-0E55-4ED5-81F2-EF2CCFCC6F23}" destId="{2D7E5F03-41A8-40AC-A5A5-473559C5DE0D}" srcOrd="1" destOrd="0" presId="urn:microsoft.com/office/officeart/2005/8/layout/list1"/>
    <dgm:cxn modelId="{B9D9B5F9-DC0D-41BB-BF74-03048691C113}" srcId="{67FD93FF-F766-4D75-8858-16E6B735C514}" destId="{21CEE97D-0E55-4ED5-81F2-EF2CCFCC6F23}" srcOrd="0" destOrd="0" parTransId="{2A91D4EB-5685-405C-B60D-0B9B813BEF5E}" sibTransId="{F985D414-0858-4924-8ADA-B7A303EEFDE9}"/>
    <dgm:cxn modelId="{4E55266F-E328-4A62-9E7F-768F73882B7D}" srcId="{67FD93FF-F766-4D75-8858-16E6B735C514}" destId="{3F859E93-597C-4704-8D3D-A110FAB12315}" srcOrd="2" destOrd="0" parTransId="{91F3A689-06BD-47F6-9189-F1D7FEF82005}" sibTransId="{1F9D1E13-BE92-48D2-81AB-798D6DB287BF}"/>
    <dgm:cxn modelId="{CF959F92-300B-493D-8E6F-12F769BEF7E6}" type="presOf" srcId="{3F859E93-597C-4704-8D3D-A110FAB12315}" destId="{5894C482-1AFF-43ED-BE25-A7E859B8349B}" srcOrd="1" destOrd="0" presId="urn:microsoft.com/office/officeart/2005/8/layout/list1"/>
    <dgm:cxn modelId="{CB85C62C-63B0-4852-A431-2FA94443C2EC}" type="presOf" srcId="{A7D12907-EBC7-4EDD-BAC2-AC22C70D1639}" destId="{6E8456BB-78DF-4C1A-920D-6BC3FC197E77}" srcOrd="0" destOrd="0" presId="urn:microsoft.com/office/officeart/2005/8/layout/list1"/>
    <dgm:cxn modelId="{D362C8FF-FD61-4269-BB3D-896BAC77631C}" srcId="{67FD93FF-F766-4D75-8858-16E6B735C514}" destId="{A7D12907-EBC7-4EDD-BAC2-AC22C70D1639}" srcOrd="1" destOrd="0" parTransId="{D2A7029A-E63B-464F-BF78-8DE18C7AF082}" sibTransId="{315813D8-45B0-4186-8CEB-957A98FD2447}"/>
    <dgm:cxn modelId="{30757AEA-E316-446B-9D8D-5BC6A6842BCD}" type="presOf" srcId="{21CEE97D-0E55-4ED5-81F2-EF2CCFCC6F23}" destId="{E864C996-1B6C-42D9-900D-49010CE74DDF}" srcOrd="0" destOrd="0" presId="urn:microsoft.com/office/officeart/2005/8/layout/list1"/>
    <dgm:cxn modelId="{3F8907B6-3074-4D18-AFA6-A4B2CE6E80CA}" type="presOf" srcId="{3F859E93-597C-4704-8D3D-A110FAB12315}" destId="{CCF4C147-E193-4555-B3BF-04B40E34DAD0}" srcOrd="0" destOrd="0" presId="urn:microsoft.com/office/officeart/2005/8/layout/list1"/>
    <dgm:cxn modelId="{88B65F21-FE94-4043-BD17-14FB0CD3BC89}" type="presOf" srcId="{67FD93FF-F766-4D75-8858-16E6B735C514}" destId="{060B49A1-5D1F-4CED-B07D-9FC616DE14C3}" srcOrd="0" destOrd="0" presId="urn:microsoft.com/office/officeart/2005/8/layout/list1"/>
    <dgm:cxn modelId="{E10CA0A8-0428-45FF-98AF-C9282AB0D180}" type="presParOf" srcId="{060B49A1-5D1F-4CED-B07D-9FC616DE14C3}" destId="{D86ED9C4-5F7F-43B3-978A-6CFF214F8544}" srcOrd="0" destOrd="0" presId="urn:microsoft.com/office/officeart/2005/8/layout/list1"/>
    <dgm:cxn modelId="{334D06BF-1B60-4C50-97F9-3F923F39558F}" type="presParOf" srcId="{D86ED9C4-5F7F-43B3-978A-6CFF214F8544}" destId="{E864C996-1B6C-42D9-900D-49010CE74DDF}" srcOrd="0" destOrd="0" presId="urn:microsoft.com/office/officeart/2005/8/layout/list1"/>
    <dgm:cxn modelId="{E9E5BD92-C806-4430-A65B-148FB5BB4CF6}" type="presParOf" srcId="{D86ED9C4-5F7F-43B3-978A-6CFF214F8544}" destId="{2D7E5F03-41A8-40AC-A5A5-473559C5DE0D}" srcOrd="1" destOrd="0" presId="urn:microsoft.com/office/officeart/2005/8/layout/list1"/>
    <dgm:cxn modelId="{631556FC-EA96-44E4-AFDA-A7E79B4E8BE8}" type="presParOf" srcId="{060B49A1-5D1F-4CED-B07D-9FC616DE14C3}" destId="{5C7CB5D7-6089-4C09-A420-7C1EA54EAF83}" srcOrd="1" destOrd="0" presId="urn:microsoft.com/office/officeart/2005/8/layout/list1"/>
    <dgm:cxn modelId="{D4850B0E-DA39-49B8-99E4-6605043318B4}" type="presParOf" srcId="{060B49A1-5D1F-4CED-B07D-9FC616DE14C3}" destId="{5D144286-3C9A-460F-95EA-8880E19F22F1}" srcOrd="2" destOrd="0" presId="urn:microsoft.com/office/officeart/2005/8/layout/list1"/>
    <dgm:cxn modelId="{A78A419D-EF54-4610-9341-C7CF1FE368DE}" type="presParOf" srcId="{060B49A1-5D1F-4CED-B07D-9FC616DE14C3}" destId="{548A9041-9B71-49B1-BD2D-4707F21648B2}" srcOrd="3" destOrd="0" presId="urn:microsoft.com/office/officeart/2005/8/layout/list1"/>
    <dgm:cxn modelId="{4142D0E2-3720-4FC2-BCE0-FD7B1A7C34F0}" type="presParOf" srcId="{060B49A1-5D1F-4CED-B07D-9FC616DE14C3}" destId="{657E0A5C-5489-44E1-A1D4-9E8EE1EA5DFC}" srcOrd="4" destOrd="0" presId="urn:microsoft.com/office/officeart/2005/8/layout/list1"/>
    <dgm:cxn modelId="{AA1DB769-3B0A-482E-A5D4-EF998C43F5D4}" type="presParOf" srcId="{657E0A5C-5489-44E1-A1D4-9E8EE1EA5DFC}" destId="{6E8456BB-78DF-4C1A-920D-6BC3FC197E77}" srcOrd="0" destOrd="0" presId="urn:microsoft.com/office/officeart/2005/8/layout/list1"/>
    <dgm:cxn modelId="{C7C01FF5-1AA3-465F-B903-5330C39ADC45}" type="presParOf" srcId="{657E0A5C-5489-44E1-A1D4-9E8EE1EA5DFC}" destId="{54A4CD82-00CD-4FD7-9A8A-70F08FE4E8BE}" srcOrd="1" destOrd="0" presId="urn:microsoft.com/office/officeart/2005/8/layout/list1"/>
    <dgm:cxn modelId="{8A5FAE90-F633-4B2C-9159-0DF5872E6C3F}" type="presParOf" srcId="{060B49A1-5D1F-4CED-B07D-9FC616DE14C3}" destId="{B1D6CED4-B35D-4D6A-85A7-BA1182E0CF69}" srcOrd="5" destOrd="0" presId="urn:microsoft.com/office/officeart/2005/8/layout/list1"/>
    <dgm:cxn modelId="{4B295534-12A0-49DA-9607-52134EE2BB77}" type="presParOf" srcId="{060B49A1-5D1F-4CED-B07D-9FC616DE14C3}" destId="{A6A9B81D-D7E1-4085-89F5-A5D615EDCA72}" srcOrd="6" destOrd="0" presId="urn:microsoft.com/office/officeart/2005/8/layout/list1"/>
    <dgm:cxn modelId="{7FD9FF43-1EBF-495D-9F9B-319EC2DC1CA8}" type="presParOf" srcId="{060B49A1-5D1F-4CED-B07D-9FC616DE14C3}" destId="{8D465494-26B9-4BA8-9AAE-1CFEC69AC74C}" srcOrd="7" destOrd="0" presId="urn:microsoft.com/office/officeart/2005/8/layout/list1"/>
    <dgm:cxn modelId="{4864B8D6-FA13-4C8C-97CE-59489F5AE4BA}" type="presParOf" srcId="{060B49A1-5D1F-4CED-B07D-9FC616DE14C3}" destId="{B508CBBE-F133-4A48-9789-B7D0E3148923}" srcOrd="8" destOrd="0" presId="urn:microsoft.com/office/officeart/2005/8/layout/list1"/>
    <dgm:cxn modelId="{EA2BD493-53F9-4D44-8D40-10817F35904B}" type="presParOf" srcId="{B508CBBE-F133-4A48-9789-B7D0E3148923}" destId="{CCF4C147-E193-4555-B3BF-04B40E34DAD0}" srcOrd="0" destOrd="0" presId="urn:microsoft.com/office/officeart/2005/8/layout/list1"/>
    <dgm:cxn modelId="{F30C5AC3-4D2E-4A7B-83AD-74B2C14D657B}" type="presParOf" srcId="{B508CBBE-F133-4A48-9789-B7D0E3148923}" destId="{5894C482-1AFF-43ED-BE25-A7E859B8349B}" srcOrd="1" destOrd="0" presId="urn:microsoft.com/office/officeart/2005/8/layout/list1"/>
    <dgm:cxn modelId="{00E165B7-C12E-4F6D-B85F-49A1677F3772}" type="presParOf" srcId="{060B49A1-5D1F-4CED-B07D-9FC616DE14C3}" destId="{37391739-9FF0-4B4C-AEB2-923CF71393D0}" srcOrd="9" destOrd="0" presId="urn:microsoft.com/office/officeart/2005/8/layout/list1"/>
    <dgm:cxn modelId="{A106E6DF-47BB-4609-A225-BE2920B326EF}" type="presParOf" srcId="{060B49A1-5D1F-4CED-B07D-9FC616DE14C3}" destId="{406B7395-82D9-4641-817A-489AF122E82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FD93FF-F766-4D75-8858-16E6B735C51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1CEE97D-0E55-4ED5-81F2-EF2CCFCC6F23}">
      <dgm:prSet phldrT="[Texte]"/>
      <dgm:spPr/>
      <dgm:t>
        <a:bodyPr/>
        <a:lstStyle/>
        <a:p>
          <a:r>
            <a:rPr lang="fr-FR" dirty="0" smtClean="0"/>
            <a:t>Contact direct avec responsables de formation</a:t>
          </a:r>
        </a:p>
        <a:p>
          <a:r>
            <a:rPr lang="fr-FR" dirty="0" smtClean="0"/>
            <a:t>ST (FS, ENSA) SJES (Fac de droit) LSH (ENS)</a:t>
          </a:r>
          <a:endParaRPr lang="fr-FR" dirty="0"/>
        </a:p>
      </dgm:t>
    </dgm:pt>
    <dgm:pt modelId="{2A91D4EB-5685-405C-B60D-0B9B813BEF5E}" type="parTrans" cxnId="{B9D9B5F9-DC0D-41BB-BF74-03048691C113}">
      <dgm:prSet/>
      <dgm:spPr/>
      <dgm:t>
        <a:bodyPr/>
        <a:lstStyle/>
        <a:p>
          <a:endParaRPr lang="fr-FR"/>
        </a:p>
      </dgm:t>
    </dgm:pt>
    <dgm:pt modelId="{F985D414-0858-4924-8ADA-B7A303EEFDE9}" type="sibTrans" cxnId="{B9D9B5F9-DC0D-41BB-BF74-03048691C113}">
      <dgm:prSet/>
      <dgm:spPr/>
      <dgm:t>
        <a:bodyPr/>
        <a:lstStyle/>
        <a:p>
          <a:endParaRPr lang="fr-FR"/>
        </a:p>
      </dgm:t>
    </dgm:pt>
    <dgm:pt modelId="{A7D12907-EBC7-4EDD-BAC2-AC22C70D1639}">
      <dgm:prSet phldrT="[Texte]"/>
      <dgm:spPr/>
      <dgm:t>
        <a:bodyPr/>
        <a:lstStyle/>
        <a:p>
          <a:r>
            <a:rPr lang="fr-FR" dirty="0" smtClean="0"/>
            <a:t>Envoi d’un mail de présentation du projet</a:t>
          </a:r>
        </a:p>
        <a:p>
          <a:r>
            <a:rPr lang="fr-FR" dirty="0" smtClean="0"/>
            <a:t>Lien vers le site – Doc de présentation</a:t>
          </a:r>
          <a:endParaRPr lang="fr-FR" dirty="0"/>
        </a:p>
      </dgm:t>
    </dgm:pt>
    <dgm:pt modelId="{D2A7029A-E63B-464F-BF78-8DE18C7AF082}" type="parTrans" cxnId="{D362C8FF-FD61-4269-BB3D-896BAC77631C}">
      <dgm:prSet/>
      <dgm:spPr/>
      <dgm:t>
        <a:bodyPr/>
        <a:lstStyle/>
        <a:p>
          <a:endParaRPr lang="fr-FR"/>
        </a:p>
      </dgm:t>
    </dgm:pt>
    <dgm:pt modelId="{315813D8-45B0-4186-8CEB-957A98FD2447}" type="sibTrans" cxnId="{D362C8FF-FD61-4269-BB3D-896BAC77631C}">
      <dgm:prSet/>
      <dgm:spPr/>
      <dgm:t>
        <a:bodyPr/>
        <a:lstStyle/>
        <a:p>
          <a:endParaRPr lang="fr-FR"/>
        </a:p>
      </dgm:t>
    </dgm:pt>
    <dgm:pt modelId="{3F859E93-597C-4704-8D3D-A110FAB12315}">
      <dgm:prSet phldrT="[Texte]"/>
      <dgm:spPr/>
      <dgm:t>
        <a:bodyPr/>
        <a:lstStyle/>
        <a:p>
          <a:r>
            <a:rPr lang="fr-FR" dirty="0" smtClean="0"/>
            <a:t>Contact direct avec les étudiants responsable</a:t>
          </a:r>
        </a:p>
        <a:p>
          <a:r>
            <a:rPr lang="fr-FR" dirty="0" smtClean="0"/>
            <a:t>Relais d’information</a:t>
          </a:r>
          <a:endParaRPr lang="fr-FR" dirty="0"/>
        </a:p>
      </dgm:t>
    </dgm:pt>
    <dgm:pt modelId="{91F3A689-06BD-47F6-9189-F1D7FEF82005}" type="parTrans" cxnId="{4E55266F-E328-4A62-9E7F-768F73882B7D}">
      <dgm:prSet/>
      <dgm:spPr/>
      <dgm:t>
        <a:bodyPr/>
        <a:lstStyle/>
        <a:p>
          <a:endParaRPr lang="fr-FR"/>
        </a:p>
      </dgm:t>
    </dgm:pt>
    <dgm:pt modelId="{1F9D1E13-BE92-48D2-81AB-798D6DB287BF}" type="sibTrans" cxnId="{4E55266F-E328-4A62-9E7F-768F73882B7D}">
      <dgm:prSet/>
      <dgm:spPr/>
      <dgm:t>
        <a:bodyPr/>
        <a:lstStyle/>
        <a:p>
          <a:endParaRPr lang="fr-FR"/>
        </a:p>
      </dgm:t>
    </dgm:pt>
    <dgm:pt modelId="{060B49A1-5D1F-4CED-B07D-9FC616DE14C3}" type="pres">
      <dgm:prSet presAssocID="{67FD93FF-F766-4D75-8858-16E6B735C51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86ED9C4-5F7F-43B3-978A-6CFF214F8544}" type="pres">
      <dgm:prSet presAssocID="{21CEE97D-0E55-4ED5-81F2-EF2CCFCC6F23}" presName="parentLin" presStyleCnt="0"/>
      <dgm:spPr/>
    </dgm:pt>
    <dgm:pt modelId="{E864C996-1B6C-42D9-900D-49010CE74DDF}" type="pres">
      <dgm:prSet presAssocID="{21CEE97D-0E55-4ED5-81F2-EF2CCFCC6F23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2D7E5F03-41A8-40AC-A5A5-473559C5DE0D}" type="pres">
      <dgm:prSet presAssocID="{21CEE97D-0E55-4ED5-81F2-EF2CCFCC6F23}" presName="parentText" presStyleLbl="node1" presStyleIdx="0" presStyleCnt="3" custScaleY="13835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C7CB5D7-6089-4C09-A420-7C1EA54EAF83}" type="pres">
      <dgm:prSet presAssocID="{21CEE97D-0E55-4ED5-81F2-EF2CCFCC6F23}" presName="negativeSpace" presStyleCnt="0"/>
      <dgm:spPr/>
    </dgm:pt>
    <dgm:pt modelId="{5D144286-3C9A-460F-95EA-8880E19F22F1}" type="pres">
      <dgm:prSet presAssocID="{21CEE97D-0E55-4ED5-81F2-EF2CCFCC6F23}" presName="childText" presStyleLbl="conFgAcc1" presStyleIdx="0" presStyleCnt="3">
        <dgm:presLayoutVars>
          <dgm:bulletEnabled val="1"/>
        </dgm:presLayoutVars>
      </dgm:prSet>
      <dgm:spPr/>
    </dgm:pt>
    <dgm:pt modelId="{548A9041-9B71-49B1-BD2D-4707F21648B2}" type="pres">
      <dgm:prSet presAssocID="{F985D414-0858-4924-8ADA-B7A303EEFDE9}" presName="spaceBetweenRectangles" presStyleCnt="0"/>
      <dgm:spPr/>
    </dgm:pt>
    <dgm:pt modelId="{657E0A5C-5489-44E1-A1D4-9E8EE1EA5DFC}" type="pres">
      <dgm:prSet presAssocID="{A7D12907-EBC7-4EDD-BAC2-AC22C70D1639}" presName="parentLin" presStyleCnt="0"/>
      <dgm:spPr/>
    </dgm:pt>
    <dgm:pt modelId="{6E8456BB-78DF-4C1A-920D-6BC3FC197E77}" type="pres">
      <dgm:prSet presAssocID="{A7D12907-EBC7-4EDD-BAC2-AC22C70D1639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54A4CD82-00CD-4FD7-9A8A-70F08FE4E8BE}" type="pres">
      <dgm:prSet presAssocID="{A7D12907-EBC7-4EDD-BAC2-AC22C70D1639}" presName="parentText" presStyleLbl="node1" presStyleIdx="1" presStyleCnt="3" custScaleX="104508" custScaleY="13177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1D6CED4-B35D-4D6A-85A7-BA1182E0CF69}" type="pres">
      <dgm:prSet presAssocID="{A7D12907-EBC7-4EDD-BAC2-AC22C70D1639}" presName="negativeSpace" presStyleCnt="0"/>
      <dgm:spPr/>
    </dgm:pt>
    <dgm:pt modelId="{A6A9B81D-D7E1-4085-89F5-A5D615EDCA72}" type="pres">
      <dgm:prSet presAssocID="{A7D12907-EBC7-4EDD-BAC2-AC22C70D1639}" presName="childText" presStyleLbl="conFgAcc1" presStyleIdx="1" presStyleCnt="3">
        <dgm:presLayoutVars>
          <dgm:bulletEnabled val="1"/>
        </dgm:presLayoutVars>
      </dgm:prSet>
      <dgm:spPr/>
    </dgm:pt>
    <dgm:pt modelId="{8D465494-26B9-4BA8-9AAE-1CFEC69AC74C}" type="pres">
      <dgm:prSet presAssocID="{315813D8-45B0-4186-8CEB-957A98FD2447}" presName="spaceBetweenRectangles" presStyleCnt="0"/>
      <dgm:spPr/>
    </dgm:pt>
    <dgm:pt modelId="{B508CBBE-F133-4A48-9789-B7D0E3148923}" type="pres">
      <dgm:prSet presAssocID="{3F859E93-597C-4704-8D3D-A110FAB12315}" presName="parentLin" presStyleCnt="0"/>
      <dgm:spPr/>
    </dgm:pt>
    <dgm:pt modelId="{CCF4C147-E193-4555-B3BF-04B40E34DAD0}" type="pres">
      <dgm:prSet presAssocID="{3F859E93-597C-4704-8D3D-A110FAB12315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5894C482-1AFF-43ED-BE25-A7E859B8349B}" type="pres">
      <dgm:prSet presAssocID="{3F859E93-597C-4704-8D3D-A110FAB12315}" presName="parentText" presStyleLbl="node1" presStyleIdx="2" presStyleCnt="3" custScaleX="104508" custScaleY="16757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391739-9FF0-4B4C-AEB2-923CF71393D0}" type="pres">
      <dgm:prSet presAssocID="{3F859E93-597C-4704-8D3D-A110FAB12315}" presName="negativeSpace" presStyleCnt="0"/>
      <dgm:spPr/>
    </dgm:pt>
    <dgm:pt modelId="{406B7395-82D9-4641-817A-489AF122E828}" type="pres">
      <dgm:prSet presAssocID="{3F859E93-597C-4704-8D3D-A110FAB1231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C4E7E99-AF20-4560-A344-3F473E19794C}" type="presOf" srcId="{21CEE97D-0E55-4ED5-81F2-EF2CCFCC6F23}" destId="{2D7E5F03-41A8-40AC-A5A5-473559C5DE0D}" srcOrd="1" destOrd="0" presId="urn:microsoft.com/office/officeart/2005/8/layout/list1"/>
    <dgm:cxn modelId="{B9D9B5F9-DC0D-41BB-BF74-03048691C113}" srcId="{67FD93FF-F766-4D75-8858-16E6B735C514}" destId="{21CEE97D-0E55-4ED5-81F2-EF2CCFCC6F23}" srcOrd="0" destOrd="0" parTransId="{2A91D4EB-5685-405C-B60D-0B9B813BEF5E}" sibTransId="{F985D414-0858-4924-8ADA-B7A303EEFDE9}"/>
    <dgm:cxn modelId="{4E55266F-E328-4A62-9E7F-768F73882B7D}" srcId="{67FD93FF-F766-4D75-8858-16E6B735C514}" destId="{3F859E93-597C-4704-8D3D-A110FAB12315}" srcOrd="2" destOrd="0" parTransId="{91F3A689-06BD-47F6-9189-F1D7FEF82005}" sibTransId="{1F9D1E13-BE92-48D2-81AB-798D6DB287BF}"/>
    <dgm:cxn modelId="{8AF39C44-B7A6-4F49-8240-EA238022C2DC}" type="presOf" srcId="{A7D12907-EBC7-4EDD-BAC2-AC22C70D1639}" destId="{54A4CD82-00CD-4FD7-9A8A-70F08FE4E8BE}" srcOrd="1" destOrd="0" presId="urn:microsoft.com/office/officeart/2005/8/layout/list1"/>
    <dgm:cxn modelId="{F531B24A-9510-489E-AF3E-981CC603D6BA}" type="presOf" srcId="{67FD93FF-F766-4D75-8858-16E6B735C514}" destId="{060B49A1-5D1F-4CED-B07D-9FC616DE14C3}" srcOrd="0" destOrd="0" presId="urn:microsoft.com/office/officeart/2005/8/layout/list1"/>
    <dgm:cxn modelId="{D362C8FF-FD61-4269-BB3D-896BAC77631C}" srcId="{67FD93FF-F766-4D75-8858-16E6B735C514}" destId="{A7D12907-EBC7-4EDD-BAC2-AC22C70D1639}" srcOrd="1" destOrd="0" parTransId="{D2A7029A-E63B-464F-BF78-8DE18C7AF082}" sibTransId="{315813D8-45B0-4186-8CEB-957A98FD2447}"/>
    <dgm:cxn modelId="{255805EE-8F33-416F-9867-9A8648327046}" type="presOf" srcId="{3F859E93-597C-4704-8D3D-A110FAB12315}" destId="{CCF4C147-E193-4555-B3BF-04B40E34DAD0}" srcOrd="0" destOrd="0" presId="urn:microsoft.com/office/officeart/2005/8/layout/list1"/>
    <dgm:cxn modelId="{5B4FA278-DF7E-4F62-87D8-5067FB6D5DE4}" type="presOf" srcId="{3F859E93-597C-4704-8D3D-A110FAB12315}" destId="{5894C482-1AFF-43ED-BE25-A7E859B8349B}" srcOrd="1" destOrd="0" presId="urn:microsoft.com/office/officeart/2005/8/layout/list1"/>
    <dgm:cxn modelId="{2CF41058-6B5D-4764-AC36-33C3B159FF16}" type="presOf" srcId="{A7D12907-EBC7-4EDD-BAC2-AC22C70D1639}" destId="{6E8456BB-78DF-4C1A-920D-6BC3FC197E77}" srcOrd="0" destOrd="0" presId="urn:microsoft.com/office/officeart/2005/8/layout/list1"/>
    <dgm:cxn modelId="{6409F1A7-EC48-486A-8FF9-ECECCF6BF84B}" type="presOf" srcId="{21CEE97D-0E55-4ED5-81F2-EF2CCFCC6F23}" destId="{E864C996-1B6C-42D9-900D-49010CE74DDF}" srcOrd="0" destOrd="0" presId="urn:microsoft.com/office/officeart/2005/8/layout/list1"/>
    <dgm:cxn modelId="{629BF51E-03FB-444A-A0AA-BA4B1E52A5F0}" type="presParOf" srcId="{060B49A1-5D1F-4CED-B07D-9FC616DE14C3}" destId="{D86ED9C4-5F7F-43B3-978A-6CFF214F8544}" srcOrd="0" destOrd="0" presId="urn:microsoft.com/office/officeart/2005/8/layout/list1"/>
    <dgm:cxn modelId="{94A4A112-39B3-4E09-BEC5-6483BC1014C0}" type="presParOf" srcId="{D86ED9C4-5F7F-43B3-978A-6CFF214F8544}" destId="{E864C996-1B6C-42D9-900D-49010CE74DDF}" srcOrd="0" destOrd="0" presId="urn:microsoft.com/office/officeart/2005/8/layout/list1"/>
    <dgm:cxn modelId="{66339129-9B95-4028-A0BC-CD341D31D2AF}" type="presParOf" srcId="{D86ED9C4-5F7F-43B3-978A-6CFF214F8544}" destId="{2D7E5F03-41A8-40AC-A5A5-473559C5DE0D}" srcOrd="1" destOrd="0" presId="urn:microsoft.com/office/officeart/2005/8/layout/list1"/>
    <dgm:cxn modelId="{86AF0B62-C531-4CA5-991E-69CE1B68C9E7}" type="presParOf" srcId="{060B49A1-5D1F-4CED-B07D-9FC616DE14C3}" destId="{5C7CB5D7-6089-4C09-A420-7C1EA54EAF83}" srcOrd="1" destOrd="0" presId="urn:microsoft.com/office/officeart/2005/8/layout/list1"/>
    <dgm:cxn modelId="{61823EE6-9C86-43F6-96E3-40672F72CA62}" type="presParOf" srcId="{060B49A1-5D1F-4CED-B07D-9FC616DE14C3}" destId="{5D144286-3C9A-460F-95EA-8880E19F22F1}" srcOrd="2" destOrd="0" presId="urn:microsoft.com/office/officeart/2005/8/layout/list1"/>
    <dgm:cxn modelId="{07F38758-0017-48FE-B428-CBE7E544890F}" type="presParOf" srcId="{060B49A1-5D1F-4CED-B07D-9FC616DE14C3}" destId="{548A9041-9B71-49B1-BD2D-4707F21648B2}" srcOrd="3" destOrd="0" presId="urn:microsoft.com/office/officeart/2005/8/layout/list1"/>
    <dgm:cxn modelId="{17394FD9-D492-42D5-A150-AD035C63F4AA}" type="presParOf" srcId="{060B49A1-5D1F-4CED-B07D-9FC616DE14C3}" destId="{657E0A5C-5489-44E1-A1D4-9E8EE1EA5DFC}" srcOrd="4" destOrd="0" presId="urn:microsoft.com/office/officeart/2005/8/layout/list1"/>
    <dgm:cxn modelId="{7A0B6A93-EE46-43DB-8C30-04EEDB27F05E}" type="presParOf" srcId="{657E0A5C-5489-44E1-A1D4-9E8EE1EA5DFC}" destId="{6E8456BB-78DF-4C1A-920D-6BC3FC197E77}" srcOrd="0" destOrd="0" presId="urn:microsoft.com/office/officeart/2005/8/layout/list1"/>
    <dgm:cxn modelId="{691E9409-BC71-4EDB-B42F-AF24D8E35674}" type="presParOf" srcId="{657E0A5C-5489-44E1-A1D4-9E8EE1EA5DFC}" destId="{54A4CD82-00CD-4FD7-9A8A-70F08FE4E8BE}" srcOrd="1" destOrd="0" presId="urn:microsoft.com/office/officeart/2005/8/layout/list1"/>
    <dgm:cxn modelId="{F5189A63-DD84-4CA6-9773-2542B99E0644}" type="presParOf" srcId="{060B49A1-5D1F-4CED-B07D-9FC616DE14C3}" destId="{B1D6CED4-B35D-4D6A-85A7-BA1182E0CF69}" srcOrd="5" destOrd="0" presId="urn:microsoft.com/office/officeart/2005/8/layout/list1"/>
    <dgm:cxn modelId="{0B935330-427F-4DE9-8379-68158C1537A9}" type="presParOf" srcId="{060B49A1-5D1F-4CED-B07D-9FC616DE14C3}" destId="{A6A9B81D-D7E1-4085-89F5-A5D615EDCA72}" srcOrd="6" destOrd="0" presId="urn:microsoft.com/office/officeart/2005/8/layout/list1"/>
    <dgm:cxn modelId="{CDFDD516-E43A-4AB1-952A-D8C720468043}" type="presParOf" srcId="{060B49A1-5D1F-4CED-B07D-9FC616DE14C3}" destId="{8D465494-26B9-4BA8-9AAE-1CFEC69AC74C}" srcOrd="7" destOrd="0" presId="urn:microsoft.com/office/officeart/2005/8/layout/list1"/>
    <dgm:cxn modelId="{2FC48C88-B731-477D-A135-3ADB837BF450}" type="presParOf" srcId="{060B49A1-5D1F-4CED-B07D-9FC616DE14C3}" destId="{B508CBBE-F133-4A48-9789-B7D0E3148923}" srcOrd="8" destOrd="0" presId="urn:microsoft.com/office/officeart/2005/8/layout/list1"/>
    <dgm:cxn modelId="{AA9276ED-E766-448D-82E3-198857C02D83}" type="presParOf" srcId="{B508CBBE-F133-4A48-9789-B7D0E3148923}" destId="{CCF4C147-E193-4555-B3BF-04B40E34DAD0}" srcOrd="0" destOrd="0" presId="urn:microsoft.com/office/officeart/2005/8/layout/list1"/>
    <dgm:cxn modelId="{28533EC7-2C88-4292-8CD6-E072A2EB776C}" type="presParOf" srcId="{B508CBBE-F133-4A48-9789-B7D0E3148923}" destId="{5894C482-1AFF-43ED-BE25-A7E859B8349B}" srcOrd="1" destOrd="0" presId="urn:microsoft.com/office/officeart/2005/8/layout/list1"/>
    <dgm:cxn modelId="{63900419-C91C-4B9D-A7CA-F7ED62884932}" type="presParOf" srcId="{060B49A1-5D1F-4CED-B07D-9FC616DE14C3}" destId="{37391739-9FF0-4B4C-AEB2-923CF71393D0}" srcOrd="9" destOrd="0" presId="urn:microsoft.com/office/officeart/2005/8/layout/list1"/>
    <dgm:cxn modelId="{36932672-C1AE-4D58-A3B3-CCBB802B8C70}" type="presParOf" srcId="{060B49A1-5D1F-4CED-B07D-9FC616DE14C3}" destId="{406B7395-82D9-4641-817A-489AF122E82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7FD93FF-F766-4D75-8858-16E6B735C51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1CEE97D-0E55-4ED5-81F2-EF2CCFCC6F23}">
      <dgm:prSet phldrT="[Texte]"/>
      <dgm:spPr/>
      <dgm:t>
        <a:bodyPr/>
        <a:lstStyle/>
        <a:p>
          <a:r>
            <a:rPr lang="fr-FR" dirty="0" smtClean="0"/>
            <a:t>Contact direct avec responsables de formation</a:t>
          </a:r>
        </a:p>
        <a:p>
          <a:r>
            <a:rPr lang="fr-FR" dirty="0" smtClean="0"/>
            <a:t>ST (FS, ENSA) SJES (Fac de droit) LSH (ENS)</a:t>
          </a:r>
          <a:endParaRPr lang="fr-FR" dirty="0"/>
        </a:p>
      </dgm:t>
    </dgm:pt>
    <dgm:pt modelId="{2A91D4EB-5685-405C-B60D-0B9B813BEF5E}" type="parTrans" cxnId="{B9D9B5F9-DC0D-41BB-BF74-03048691C113}">
      <dgm:prSet/>
      <dgm:spPr/>
      <dgm:t>
        <a:bodyPr/>
        <a:lstStyle/>
        <a:p>
          <a:endParaRPr lang="fr-FR"/>
        </a:p>
      </dgm:t>
    </dgm:pt>
    <dgm:pt modelId="{F985D414-0858-4924-8ADA-B7A303EEFDE9}" type="sibTrans" cxnId="{B9D9B5F9-DC0D-41BB-BF74-03048691C113}">
      <dgm:prSet/>
      <dgm:spPr/>
      <dgm:t>
        <a:bodyPr/>
        <a:lstStyle/>
        <a:p>
          <a:endParaRPr lang="fr-FR"/>
        </a:p>
      </dgm:t>
    </dgm:pt>
    <dgm:pt modelId="{A7D12907-EBC7-4EDD-BAC2-AC22C70D1639}">
      <dgm:prSet phldrT="[Texte]"/>
      <dgm:spPr/>
      <dgm:t>
        <a:bodyPr/>
        <a:lstStyle/>
        <a:p>
          <a:r>
            <a:rPr lang="fr-FR" dirty="0" smtClean="0"/>
            <a:t>Envoi d’un mail de présentation du projet</a:t>
          </a:r>
        </a:p>
        <a:p>
          <a:r>
            <a:rPr lang="fr-FR" dirty="0" smtClean="0"/>
            <a:t>Lien vers le site – Doc de présentation</a:t>
          </a:r>
          <a:endParaRPr lang="fr-FR" dirty="0"/>
        </a:p>
      </dgm:t>
    </dgm:pt>
    <dgm:pt modelId="{D2A7029A-E63B-464F-BF78-8DE18C7AF082}" type="parTrans" cxnId="{D362C8FF-FD61-4269-BB3D-896BAC77631C}">
      <dgm:prSet/>
      <dgm:spPr/>
      <dgm:t>
        <a:bodyPr/>
        <a:lstStyle/>
        <a:p>
          <a:endParaRPr lang="fr-FR"/>
        </a:p>
      </dgm:t>
    </dgm:pt>
    <dgm:pt modelId="{315813D8-45B0-4186-8CEB-957A98FD2447}" type="sibTrans" cxnId="{D362C8FF-FD61-4269-BB3D-896BAC77631C}">
      <dgm:prSet/>
      <dgm:spPr/>
      <dgm:t>
        <a:bodyPr/>
        <a:lstStyle/>
        <a:p>
          <a:endParaRPr lang="fr-FR"/>
        </a:p>
      </dgm:t>
    </dgm:pt>
    <dgm:pt modelId="{3F859E93-597C-4704-8D3D-A110FAB12315}">
      <dgm:prSet phldrT="[Texte]"/>
      <dgm:spPr/>
      <dgm:t>
        <a:bodyPr/>
        <a:lstStyle/>
        <a:p>
          <a:r>
            <a:rPr lang="fr-FR" dirty="0" smtClean="0"/>
            <a:t>Contact direct avec les étudiants responsable</a:t>
          </a:r>
        </a:p>
        <a:p>
          <a:r>
            <a:rPr lang="fr-FR" dirty="0" smtClean="0"/>
            <a:t>Relais d’information</a:t>
          </a:r>
          <a:endParaRPr lang="fr-FR" dirty="0"/>
        </a:p>
      </dgm:t>
    </dgm:pt>
    <dgm:pt modelId="{91F3A689-06BD-47F6-9189-F1D7FEF82005}" type="parTrans" cxnId="{4E55266F-E328-4A62-9E7F-768F73882B7D}">
      <dgm:prSet/>
      <dgm:spPr/>
      <dgm:t>
        <a:bodyPr/>
        <a:lstStyle/>
        <a:p>
          <a:endParaRPr lang="fr-FR"/>
        </a:p>
      </dgm:t>
    </dgm:pt>
    <dgm:pt modelId="{1F9D1E13-BE92-48D2-81AB-798D6DB287BF}" type="sibTrans" cxnId="{4E55266F-E328-4A62-9E7F-768F73882B7D}">
      <dgm:prSet/>
      <dgm:spPr/>
      <dgm:t>
        <a:bodyPr/>
        <a:lstStyle/>
        <a:p>
          <a:endParaRPr lang="fr-FR"/>
        </a:p>
      </dgm:t>
    </dgm:pt>
    <dgm:pt modelId="{060B49A1-5D1F-4CED-B07D-9FC616DE14C3}" type="pres">
      <dgm:prSet presAssocID="{67FD93FF-F766-4D75-8858-16E6B735C51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86ED9C4-5F7F-43B3-978A-6CFF214F8544}" type="pres">
      <dgm:prSet presAssocID="{21CEE97D-0E55-4ED5-81F2-EF2CCFCC6F23}" presName="parentLin" presStyleCnt="0"/>
      <dgm:spPr/>
    </dgm:pt>
    <dgm:pt modelId="{E864C996-1B6C-42D9-900D-49010CE74DDF}" type="pres">
      <dgm:prSet presAssocID="{21CEE97D-0E55-4ED5-81F2-EF2CCFCC6F23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2D7E5F03-41A8-40AC-A5A5-473559C5DE0D}" type="pres">
      <dgm:prSet presAssocID="{21CEE97D-0E55-4ED5-81F2-EF2CCFCC6F23}" presName="parentText" presStyleLbl="node1" presStyleIdx="0" presStyleCnt="3" custScaleY="138352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C7CB5D7-6089-4C09-A420-7C1EA54EAF83}" type="pres">
      <dgm:prSet presAssocID="{21CEE97D-0E55-4ED5-81F2-EF2CCFCC6F23}" presName="negativeSpace" presStyleCnt="0"/>
      <dgm:spPr/>
    </dgm:pt>
    <dgm:pt modelId="{5D144286-3C9A-460F-95EA-8880E19F22F1}" type="pres">
      <dgm:prSet presAssocID="{21CEE97D-0E55-4ED5-81F2-EF2CCFCC6F23}" presName="childText" presStyleLbl="conFgAcc1" presStyleIdx="0" presStyleCnt="3">
        <dgm:presLayoutVars>
          <dgm:bulletEnabled val="1"/>
        </dgm:presLayoutVars>
      </dgm:prSet>
      <dgm:spPr/>
    </dgm:pt>
    <dgm:pt modelId="{548A9041-9B71-49B1-BD2D-4707F21648B2}" type="pres">
      <dgm:prSet presAssocID="{F985D414-0858-4924-8ADA-B7A303EEFDE9}" presName="spaceBetweenRectangles" presStyleCnt="0"/>
      <dgm:spPr/>
    </dgm:pt>
    <dgm:pt modelId="{657E0A5C-5489-44E1-A1D4-9E8EE1EA5DFC}" type="pres">
      <dgm:prSet presAssocID="{A7D12907-EBC7-4EDD-BAC2-AC22C70D1639}" presName="parentLin" presStyleCnt="0"/>
      <dgm:spPr/>
    </dgm:pt>
    <dgm:pt modelId="{6E8456BB-78DF-4C1A-920D-6BC3FC197E77}" type="pres">
      <dgm:prSet presAssocID="{A7D12907-EBC7-4EDD-BAC2-AC22C70D1639}" presName="parentLeftMargin" presStyleLbl="node1" presStyleIdx="0" presStyleCnt="3"/>
      <dgm:spPr/>
      <dgm:t>
        <a:bodyPr/>
        <a:lstStyle/>
        <a:p>
          <a:endParaRPr lang="fr-FR"/>
        </a:p>
      </dgm:t>
    </dgm:pt>
    <dgm:pt modelId="{54A4CD82-00CD-4FD7-9A8A-70F08FE4E8BE}" type="pres">
      <dgm:prSet presAssocID="{A7D12907-EBC7-4EDD-BAC2-AC22C70D1639}" presName="parentText" presStyleLbl="node1" presStyleIdx="1" presStyleCnt="3" custScaleX="104508" custScaleY="13177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1D6CED4-B35D-4D6A-85A7-BA1182E0CF69}" type="pres">
      <dgm:prSet presAssocID="{A7D12907-EBC7-4EDD-BAC2-AC22C70D1639}" presName="negativeSpace" presStyleCnt="0"/>
      <dgm:spPr/>
    </dgm:pt>
    <dgm:pt modelId="{A6A9B81D-D7E1-4085-89F5-A5D615EDCA72}" type="pres">
      <dgm:prSet presAssocID="{A7D12907-EBC7-4EDD-BAC2-AC22C70D1639}" presName="childText" presStyleLbl="conFgAcc1" presStyleIdx="1" presStyleCnt="3">
        <dgm:presLayoutVars>
          <dgm:bulletEnabled val="1"/>
        </dgm:presLayoutVars>
      </dgm:prSet>
      <dgm:spPr/>
    </dgm:pt>
    <dgm:pt modelId="{8D465494-26B9-4BA8-9AAE-1CFEC69AC74C}" type="pres">
      <dgm:prSet presAssocID="{315813D8-45B0-4186-8CEB-957A98FD2447}" presName="spaceBetweenRectangles" presStyleCnt="0"/>
      <dgm:spPr/>
    </dgm:pt>
    <dgm:pt modelId="{B508CBBE-F133-4A48-9789-B7D0E3148923}" type="pres">
      <dgm:prSet presAssocID="{3F859E93-597C-4704-8D3D-A110FAB12315}" presName="parentLin" presStyleCnt="0"/>
      <dgm:spPr/>
    </dgm:pt>
    <dgm:pt modelId="{CCF4C147-E193-4555-B3BF-04B40E34DAD0}" type="pres">
      <dgm:prSet presAssocID="{3F859E93-597C-4704-8D3D-A110FAB12315}" presName="parentLeftMargin" presStyleLbl="node1" presStyleIdx="1" presStyleCnt="3"/>
      <dgm:spPr/>
      <dgm:t>
        <a:bodyPr/>
        <a:lstStyle/>
        <a:p>
          <a:endParaRPr lang="fr-FR"/>
        </a:p>
      </dgm:t>
    </dgm:pt>
    <dgm:pt modelId="{5894C482-1AFF-43ED-BE25-A7E859B8349B}" type="pres">
      <dgm:prSet presAssocID="{3F859E93-597C-4704-8D3D-A110FAB12315}" presName="parentText" presStyleLbl="node1" presStyleIdx="2" presStyleCnt="3" custScaleX="104508" custScaleY="167576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7391739-9FF0-4B4C-AEB2-923CF71393D0}" type="pres">
      <dgm:prSet presAssocID="{3F859E93-597C-4704-8D3D-A110FAB12315}" presName="negativeSpace" presStyleCnt="0"/>
      <dgm:spPr/>
    </dgm:pt>
    <dgm:pt modelId="{406B7395-82D9-4641-817A-489AF122E828}" type="pres">
      <dgm:prSet presAssocID="{3F859E93-597C-4704-8D3D-A110FAB1231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A5736DA-8C22-4248-BC44-C3E640EDCD23}" type="presOf" srcId="{3F859E93-597C-4704-8D3D-A110FAB12315}" destId="{5894C482-1AFF-43ED-BE25-A7E859B8349B}" srcOrd="1" destOrd="0" presId="urn:microsoft.com/office/officeart/2005/8/layout/list1"/>
    <dgm:cxn modelId="{B9D9B5F9-DC0D-41BB-BF74-03048691C113}" srcId="{67FD93FF-F766-4D75-8858-16E6B735C514}" destId="{21CEE97D-0E55-4ED5-81F2-EF2CCFCC6F23}" srcOrd="0" destOrd="0" parTransId="{2A91D4EB-5685-405C-B60D-0B9B813BEF5E}" sibTransId="{F985D414-0858-4924-8ADA-B7A303EEFDE9}"/>
    <dgm:cxn modelId="{4E55266F-E328-4A62-9E7F-768F73882B7D}" srcId="{67FD93FF-F766-4D75-8858-16E6B735C514}" destId="{3F859E93-597C-4704-8D3D-A110FAB12315}" srcOrd="2" destOrd="0" parTransId="{91F3A689-06BD-47F6-9189-F1D7FEF82005}" sibTransId="{1F9D1E13-BE92-48D2-81AB-798D6DB287BF}"/>
    <dgm:cxn modelId="{8F50EC94-4F9D-4F8F-BCEA-7BA608FCD066}" type="presOf" srcId="{21CEE97D-0E55-4ED5-81F2-EF2CCFCC6F23}" destId="{2D7E5F03-41A8-40AC-A5A5-473559C5DE0D}" srcOrd="1" destOrd="0" presId="urn:microsoft.com/office/officeart/2005/8/layout/list1"/>
    <dgm:cxn modelId="{B6044CE5-D59C-4F99-B160-1A23740A4826}" type="presOf" srcId="{A7D12907-EBC7-4EDD-BAC2-AC22C70D1639}" destId="{6E8456BB-78DF-4C1A-920D-6BC3FC197E77}" srcOrd="0" destOrd="0" presId="urn:microsoft.com/office/officeart/2005/8/layout/list1"/>
    <dgm:cxn modelId="{6404991D-ED63-405F-ABFF-D641595005C6}" type="presOf" srcId="{21CEE97D-0E55-4ED5-81F2-EF2CCFCC6F23}" destId="{E864C996-1B6C-42D9-900D-49010CE74DDF}" srcOrd="0" destOrd="0" presId="urn:microsoft.com/office/officeart/2005/8/layout/list1"/>
    <dgm:cxn modelId="{06946CD0-F6F4-4B8F-9D64-8B4361E610D2}" type="presOf" srcId="{67FD93FF-F766-4D75-8858-16E6B735C514}" destId="{060B49A1-5D1F-4CED-B07D-9FC616DE14C3}" srcOrd="0" destOrd="0" presId="urn:microsoft.com/office/officeart/2005/8/layout/list1"/>
    <dgm:cxn modelId="{D362C8FF-FD61-4269-BB3D-896BAC77631C}" srcId="{67FD93FF-F766-4D75-8858-16E6B735C514}" destId="{A7D12907-EBC7-4EDD-BAC2-AC22C70D1639}" srcOrd="1" destOrd="0" parTransId="{D2A7029A-E63B-464F-BF78-8DE18C7AF082}" sibTransId="{315813D8-45B0-4186-8CEB-957A98FD2447}"/>
    <dgm:cxn modelId="{A11E263E-DCB3-40C3-91E6-A5EEE3A9D32D}" type="presOf" srcId="{A7D12907-EBC7-4EDD-BAC2-AC22C70D1639}" destId="{54A4CD82-00CD-4FD7-9A8A-70F08FE4E8BE}" srcOrd="1" destOrd="0" presId="urn:microsoft.com/office/officeart/2005/8/layout/list1"/>
    <dgm:cxn modelId="{3C4FFB04-2D81-41D8-A439-F5AB67404D0A}" type="presOf" srcId="{3F859E93-597C-4704-8D3D-A110FAB12315}" destId="{CCF4C147-E193-4555-B3BF-04B40E34DAD0}" srcOrd="0" destOrd="0" presId="urn:microsoft.com/office/officeart/2005/8/layout/list1"/>
    <dgm:cxn modelId="{CAFC97DC-EC79-4111-9A02-A7D8F30640DD}" type="presParOf" srcId="{060B49A1-5D1F-4CED-B07D-9FC616DE14C3}" destId="{D86ED9C4-5F7F-43B3-978A-6CFF214F8544}" srcOrd="0" destOrd="0" presId="urn:microsoft.com/office/officeart/2005/8/layout/list1"/>
    <dgm:cxn modelId="{372A283E-3629-48A9-B8E1-BDC77ECB5C78}" type="presParOf" srcId="{D86ED9C4-5F7F-43B3-978A-6CFF214F8544}" destId="{E864C996-1B6C-42D9-900D-49010CE74DDF}" srcOrd="0" destOrd="0" presId="urn:microsoft.com/office/officeart/2005/8/layout/list1"/>
    <dgm:cxn modelId="{DEF6C084-0D1F-4EA6-91A1-B8F455D6F9B9}" type="presParOf" srcId="{D86ED9C4-5F7F-43B3-978A-6CFF214F8544}" destId="{2D7E5F03-41A8-40AC-A5A5-473559C5DE0D}" srcOrd="1" destOrd="0" presId="urn:microsoft.com/office/officeart/2005/8/layout/list1"/>
    <dgm:cxn modelId="{DB3F517E-1E99-4E41-AE3E-4DCDE4DD8001}" type="presParOf" srcId="{060B49A1-5D1F-4CED-B07D-9FC616DE14C3}" destId="{5C7CB5D7-6089-4C09-A420-7C1EA54EAF83}" srcOrd="1" destOrd="0" presId="urn:microsoft.com/office/officeart/2005/8/layout/list1"/>
    <dgm:cxn modelId="{6C138747-5AE1-4F33-B948-691BD882FAB1}" type="presParOf" srcId="{060B49A1-5D1F-4CED-B07D-9FC616DE14C3}" destId="{5D144286-3C9A-460F-95EA-8880E19F22F1}" srcOrd="2" destOrd="0" presId="urn:microsoft.com/office/officeart/2005/8/layout/list1"/>
    <dgm:cxn modelId="{12008EFF-0800-49B1-B776-381780962162}" type="presParOf" srcId="{060B49A1-5D1F-4CED-B07D-9FC616DE14C3}" destId="{548A9041-9B71-49B1-BD2D-4707F21648B2}" srcOrd="3" destOrd="0" presId="urn:microsoft.com/office/officeart/2005/8/layout/list1"/>
    <dgm:cxn modelId="{A1F9720C-DEEB-4C96-B171-7F5D9A07E3B2}" type="presParOf" srcId="{060B49A1-5D1F-4CED-B07D-9FC616DE14C3}" destId="{657E0A5C-5489-44E1-A1D4-9E8EE1EA5DFC}" srcOrd="4" destOrd="0" presId="urn:microsoft.com/office/officeart/2005/8/layout/list1"/>
    <dgm:cxn modelId="{6F0D50B1-994B-4A16-9167-000082B4B178}" type="presParOf" srcId="{657E0A5C-5489-44E1-A1D4-9E8EE1EA5DFC}" destId="{6E8456BB-78DF-4C1A-920D-6BC3FC197E77}" srcOrd="0" destOrd="0" presId="urn:microsoft.com/office/officeart/2005/8/layout/list1"/>
    <dgm:cxn modelId="{2F80A465-CB1F-4920-B4AF-484BEE31F5BC}" type="presParOf" srcId="{657E0A5C-5489-44E1-A1D4-9E8EE1EA5DFC}" destId="{54A4CD82-00CD-4FD7-9A8A-70F08FE4E8BE}" srcOrd="1" destOrd="0" presId="urn:microsoft.com/office/officeart/2005/8/layout/list1"/>
    <dgm:cxn modelId="{2C19F9C5-574C-4914-86D5-486434468AAA}" type="presParOf" srcId="{060B49A1-5D1F-4CED-B07D-9FC616DE14C3}" destId="{B1D6CED4-B35D-4D6A-85A7-BA1182E0CF69}" srcOrd="5" destOrd="0" presId="urn:microsoft.com/office/officeart/2005/8/layout/list1"/>
    <dgm:cxn modelId="{1CA6AE6F-C240-4493-9252-40CE7CB6B7C3}" type="presParOf" srcId="{060B49A1-5D1F-4CED-B07D-9FC616DE14C3}" destId="{A6A9B81D-D7E1-4085-89F5-A5D615EDCA72}" srcOrd="6" destOrd="0" presId="urn:microsoft.com/office/officeart/2005/8/layout/list1"/>
    <dgm:cxn modelId="{09592752-1AB2-4073-950D-12109A3549EF}" type="presParOf" srcId="{060B49A1-5D1F-4CED-B07D-9FC616DE14C3}" destId="{8D465494-26B9-4BA8-9AAE-1CFEC69AC74C}" srcOrd="7" destOrd="0" presId="urn:microsoft.com/office/officeart/2005/8/layout/list1"/>
    <dgm:cxn modelId="{648842B5-10CA-445C-A039-F0BB0881B1A9}" type="presParOf" srcId="{060B49A1-5D1F-4CED-B07D-9FC616DE14C3}" destId="{B508CBBE-F133-4A48-9789-B7D0E3148923}" srcOrd="8" destOrd="0" presId="urn:microsoft.com/office/officeart/2005/8/layout/list1"/>
    <dgm:cxn modelId="{08F065E9-7D7D-4803-8B8A-6FB2D807A127}" type="presParOf" srcId="{B508CBBE-F133-4A48-9789-B7D0E3148923}" destId="{CCF4C147-E193-4555-B3BF-04B40E34DAD0}" srcOrd="0" destOrd="0" presId="urn:microsoft.com/office/officeart/2005/8/layout/list1"/>
    <dgm:cxn modelId="{679AC2FE-CE79-4402-B5DD-F5D4FA98A3EA}" type="presParOf" srcId="{B508CBBE-F133-4A48-9789-B7D0E3148923}" destId="{5894C482-1AFF-43ED-BE25-A7E859B8349B}" srcOrd="1" destOrd="0" presId="urn:microsoft.com/office/officeart/2005/8/layout/list1"/>
    <dgm:cxn modelId="{80B03C06-0149-4DAE-866B-0A8DD7A50AEB}" type="presParOf" srcId="{060B49A1-5D1F-4CED-B07D-9FC616DE14C3}" destId="{37391739-9FF0-4B4C-AEB2-923CF71393D0}" srcOrd="9" destOrd="0" presId="urn:microsoft.com/office/officeart/2005/8/layout/list1"/>
    <dgm:cxn modelId="{3A111799-6B06-45BE-B4D1-90A88963DB75}" type="presParOf" srcId="{060B49A1-5D1F-4CED-B07D-9FC616DE14C3}" destId="{406B7395-82D9-4641-817A-489AF122E82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F990754-57F7-41BF-9D93-B686762E2ADE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F48BF245-CCBA-4B4C-917F-56CC2393B401}">
      <dgm:prSet phldrT="[Texte]"/>
      <dgm:spPr/>
      <dgm:t>
        <a:bodyPr/>
        <a:lstStyle/>
        <a:p>
          <a:r>
            <a:rPr lang="fr-FR" dirty="0" smtClean="0"/>
            <a:t>Information</a:t>
          </a:r>
          <a:endParaRPr lang="fr-FR" dirty="0"/>
        </a:p>
      </dgm:t>
    </dgm:pt>
    <dgm:pt modelId="{E1A29582-0613-4DD7-AB38-B3916259EC6F}" type="parTrans" cxnId="{10EF4960-ACBB-4D81-86CC-0D7E327242BA}">
      <dgm:prSet/>
      <dgm:spPr/>
      <dgm:t>
        <a:bodyPr/>
        <a:lstStyle/>
        <a:p>
          <a:endParaRPr lang="fr-FR"/>
        </a:p>
      </dgm:t>
    </dgm:pt>
    <dgm:pt modelId="{FBA4BD0E-7FA2-4B59-BE9A-CA00A6406274}" type="sibTrans" cxnId="{10EF4960-ACBB-4D81-86CC-0D7E327242BA}">
      <dgm:prSet/>
      <dgm:spPr/>
      <dgm:t>
        <a:bodyPr/>
        <a:lstStyle/>
        <a:p>
          <a:endParaRPr lang="fr-FR"/>
        </a:p>
      </dgm:t>
    </dgm:pt>
    <dgm:pt modelId="{1EFBB102-B827-44BF-BA2A-A216CCC1F9B3}">
      <dgm:prSet phldrT="[Texte]"/>
      <dgm:spPr/>
      <dgm:t>
        <a:bodyPr/>
        <a:lstStyle/>
        <a:p>
          <a:r>
            <a:rPr lang="fr-FR" dirty="0" smtClean="0"/>
            <a:t>Présentation du projet </a:t>
          </a:r>
          <a:r>
            <a:rPr lang="fr-FR" dirty="0" err="1" smtClean="0"/>
            <a:t>e-VAL</a:t>
          </a:r>
          <a:endParaRPr lang="fr-FR" dirty="0"/>
        </a:p>
      </dgm:t>
    </dgm:pt>
    <dgm:pt modelId="{95CDD8C8-0015-4C3C-B28D-A4DF3A5E80CC}" type="parTrans" cxnId="{36A0A703-B403-488B-AA15-2B8874D5023A}">
      <dgm:prSet/>
      <dgm:spPr/>
      <dgm:t>
        <a:bodyPr/>
        <a:lstStyle/>
        <a:p>
          <a:endParaRPr lang="fr-FR"/>
        </a:p>
      </dgm:t>
    </dgm:pt>
    <dgm:pt modelId="{CAFDDB79-3BA8-4942-A9E9-AF69D69737EF}" type="sibTrans" cxnId="{36A0A703-B403-488B-AA15-2B8874D5023A}">
      <dgm:prSet/>
      <dgm:spPr/>
      <dgm:t>
        <a:bodyPr/>
        <a:lstStyle/>
        <a:p>
          <a:endParaRPr lang="fr-FR"/>
        </a:p>
      </dgm:t>
    </dgm:pt>
    <dgm:pt modelId="{8ABB4D4D-5DFC-418C-9FBA-04DD51C84DE8}">
      <dgm:prSet phldrT="[Texte]"/>
      <dgm:spPr/>
      <dgm:t>
        <a:bodyPr/>
        <a:lstStyle/>
        <a:p>
          <a:r>
            <a:rPr lang="fr-FR" dirty="0" smtClean="0"/>
            <a:t>Procédure</a:t>
          </a:r>
          <a:endParaRPr lang="fr-FR" dirty="0"/>
        </a:p>
      </dgm:t>
    </dgm:pt>
    <dgm:pt modelId="{85E1D743-1A6A-418F-B497-61FB47C0ADDE}" type="parTrans" cxnId="{8DA1BD84-9A0D-4597-8110-8E9EC06AA72E}">
      <dgm:prSet/>
      <dgm:spPr/>
      <dgm:t>
        <a:bodyPr/>
        <a:lstStyle/>
        <a:p>
          <a:endParaRPr lang="fr-FR"/>
        </a:p>
      </dgm:t>
    </dgm:pt>
    <dgm:pt modelId="{07809E2B-16CF-459A-B874-25F800AA31FD}" type="sibTrans" cxnId="{8DA1BD84-9A0D-4597-8110-8E9EC06AA72E}">
      <dgm:prSet/>
      <dgm:spPr/>
      <dgm:t>
        <a:bodyPr/>
        <a:lstStyle/>
        <a:p>
          <a:endParaRPr lang="fr-FR"/>
        </a:p>
      </dgm:t>
    </dgm:pt>
    <dgm:pt modelId="{EFB5C39B-6400-4DBA-9F98-42C9E9F7D0DC}">
      <dgm:prSet phldrT="[Texte]"/>
      <dgm:spPr/>
      <dgm:t>
        <a:bodyPr/>
        <a:lstStyle/>
        <a:p>
          <a:r>
            <a:rPr lang="fr-FR" dirty="0" smtClean="0"/>
            <a:t>Formation</a:t>
          </a:r>
          <a:endParaRPr lang="fr-FR" dirty="0"/>
        </a:p>
      </dgm:t>
    </dgm:pt>
    <dgm:pt modelId="{8FE407E2-BCDD-45A9-938F-A982BB3EE445}" type="parTrans" cxnId="{BB5D5D46-8AC1-4A8F-A2A7-581E6B5BA349}">
      <dgm:prSet/>
      <dgm:spPr/>
      <dgm:t>
        <a:bodyPr/>
        <a:lstStyle/>
        <a:p>
          <a:endParaRPr lang="fr-FR"/>
        </a:p>
      </dgm:t>
    </dgm:pt>
    <dgm:pt modelId="{74D936A8-49DE-4E6F-B5CB-9B9698D54D59}" type="sibTrans" cxnId="{BB5D5D46-8AC1-4A8F-A2A7-581E6B5BA349}">
      <dgm:prSet/>
      <dgm:spPr/>
      <dgm:t>
        <a:bodyPr/>
        <a:lstStyle/>
        <a:p>
          <a:endParaRPr lang="fr-FR"/>
        </a:p>
      </dgm:t>
    </dgm:pt>
    <dgm:pt modelId="{76D3A663-5614-4D68-8F8F-E6D61BF4C9B2}">
      <dgm:prSet phldrT="[Texte]"/>
      <dgm:spPr/>
      <dgm:t>
        <a:bodyPr/>
        <a:lstStyle/>
        <a:p>
          <a:r>
            <a:rPr lang="fr-FR" dirty="0" smtClean="0">
              <a:hlinkClick xmlns:r="http://schemas.openxmlformats.org/officeDocument/2006/relationships" r:id="rId1" action="ppaction://hlinkfile"/>
            </a:rPr>
            <a:t>Préparation des ateliers</a:t>
          </a:r>
          <a:endParaRPr lang="fr-FR" dirty="0"/>
        </a:p>
      </dgm:t>
    </dgm:pt>
    <dgm:pt modelId="{2D011F19-72A5-414F-802A-CFA8B6B362FE}" type="parTrans" cxnId="{ECF161B6-2CE8-41DC-8368-7F5DB443B14E}">
      <dgm:prSet/>
      <dgm:spPr/>
      <dgm:t>
        <a:bodyPr/>
        <a:lstStyle/>
        <a:p>
          <a:endParaRPr lang="fr-FR"/>
        </a:p>
      </dgm:t>
    </dgm:pt>
    <dgm:pt modelId="{AEA0698C-F772-4305-9CEA-08618261C188}" type="sibTrans" cxnId="{ECF161B6-2CE8-41DC-8368-7F5DB443B14E}">
      <dgm:prSet/>
      <dgm:spPr/>
      <dgm:t>
        <a:bodyPr/>
        <a:lstStyle/>
        <a:p>
          <a:endParaRPr lang="fr-FR"/>
        </a:p>
      </dgm:t>
    </dgm:pt>
    <dgm:pt modelId="{5E3CDEF0-D270-4A4F-878D-D5BCF13A001E}">
      <dgm:prSet phldrT="[Texte]"/>
      <dgm:spPr/>
      <dgm:t>
        <a:bodyPr/>
        <a:lstStyle/>
        <a:p>
          <a:r>
            <a:rPr lang="fr-FR" dirty="0" smtClean="0"/>
            <a:t>Tenue des ateliers (ANAPEC Tanger et Tétouan)</a:t>
          </a:r>
          <a:endParaRPr lang="fr-FR" dirty="0"/>
        </a:p>
      </dgm:t>
    </dgm:pt>
    <dgm:pt modelId="{2C4E5201-5A20-4862-A8C9-24EECA4DFED1}" type="parTrans" cxnId="{069097E5-C85C-47FE-B0D8-C26CCCD8D799}">
      <dgm:prSet/>
      <dgm:spPr/>
      <dgm:t>
        <a:bodyPr/>
        <a:lstStyle/>
        <a:p>
          <a:endParaRPr lang="fr-FR"/>
        </a:p>
      </dgm:t>
    </dgm:pt>
    <dgm:pt modelId="{2CBB1120-F25B-4628-8D51-25A942D9FE10}" type="sibTrans" cxnId="{069097E5-C85C-47FE-B0D8-C26CCCD8D799}">
      <dgm:prSet/>
      <dgm:spPr/>
      <dgm:t>
        <a:bodyPr/>
        <a:lstStyle/>
        <a:p>
          <a:endParaRPr lang="fr-FR"/>
        </a:p>
      </dgm:t>
    </dgm:pt>
    <dgm:pt modelId="{1DB38AB4-A0B9-44EA-81E2-2C39FB9D40F6}" type="pres">
      <dgm:prSet presAssocID="{BF990754-57F7-41BF-9D93-B686762E2ADE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01E5EA6C-17F7-4F69-B0DD-B4A9EC7223FB}" type="pres">
      <dgm:prSet presAssocID="{F48BF245-CCBA-4B4C-917F-56CC2393B401}" presName="linNode" presStyleCnt="0"/>
      <dgm:spPr/>
    </dgm:pt>
    <dgm:pt modelId="{1A92EA49-47CC-45DB-998F-3D4452AE708A}" type="pres">
      <dgm:prSet presAssocID="{F48BF245-CCBA-4B4C-917F-56CC2393B401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D023C8B-808C-421E-B825-A1436EE99F2B}" type="pres">
      <dgm:prSet presAssocID="{F48BF245-CCBA-4B4C-917F-56CC2393B401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01CB8FB-D477-44B9-B789-D7F1B8208CE3}" type="pres">
      <dgm:prSet presAssocID="{FBA4BD0E-7FA2-4B59-BE9A-CA00A6406274}" presName="spacing" presStyleCnt="0"/>
      <dgm:spPr/>
    </dgm:pt>
    <dgm:pt modelId="{1CE53035-31D8-4FEF-AD03-CF860121FCF9}" type="pres">
      <dgm:prSet presAssocID="{EFB5C39B-6400-4DBA-9F98-42C9E9F7D0DC}" presName="linNode" presStyleCnt="0"/>
      <dgm:spPr/>
    </dgm:pt>
    <dgm:pt modelId="{57291B77-882D-4089-8FA8-87A089AEDA8D}" type="pres">
      <dgm:prSet presAssocID="{EFB5C39B-6400-4DBA-9F98-42C9E9F7D0DC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67F8943-A3E7-4921-AB9E-A6BFF95CD78F}" type="pres">
      <dgm:prSet presAssocID="{EFB5C39B-6400-4DBA-9F98-42C9E9F7D0DC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DA1BD84-9A0D-4597-8110-8E9EC06AA72E}" srcId="{F48BF245-CCBA-4B4C-917F-56CC2393B401}" destId="{8ABB4D4D-5DFC-418C-9FBA-04DD51C84DE8}" srcOrd="1" destOrd="0" parTransId="{85E1D743-1A6A-418F-B497-61FB47C0ADDE}" sibTransId="{07809E2B-16CF-459A-B874-25F800AA31FD}"/>
    <dgm:cxn modelId="{10EF4960-ACBB-4D81-86CC-0D7E327242BA}" srcId="{BF990754-57F7-41BF-9D93-B686762E2ADE}" destId="{F48BF245-CCBA-4B4C-917F-56CC2393B401}" srcOrd="0" destOrd="0" parTransId="{E1A29582-0613-4DD7-AB38-B3916259EC6F}" sibTransId="{FBA4BD0E-7FA2-4B59-BE9A-CA00A6406274}"/>
    <dgm:cxn modelId="{36A0A703-B403-488B-AA15-2B8874D5023A}" srcId="{F48BF245-CCBA-4B4C-917F-56CC2393B401}" destId="{1EFBB102-B827-44BF-BA2A-A216CCC1F9B3}" srcOrd="0" destOrd="0" parTransId="{95CDD8C8-0015-4C3C-B28D-A4DF3A5E80CC}" sibTransId="{CAFDDB79-3BA8-4942-A9E9-AF69D69737EF}"/>
    <dgm:cxn modelId="{BB5D5D46-8AC1-4A8F-A2A7-581E6B5BA349}" srcId="{BF990754-57F7-41BF-9D93-B686762E2ADE}" destId="{EFB5C39B-6400-4DBA-9F98-42C9E9F7D0DC}" srcOrd="1" destOrd="0" parTransId="{8FE407E2-BCDD-45A9-938F-A982BB3EE445}" sibTransId="{74D936A8-49DE-4E6F-B5CB-9B9698D54D59}"/>
    <dgm:cxn modelId="{ECF161B6-2CE8-41DC-8368-7F5DB443B14E}" srcId="{EFB5C39B-6400-4DBA-9F98-42C9E9F7D0DC}" destId="{76D3A663-5614-4D68-8F8F-E6D61BF4C9B2}" srcOrd="0" destOrd="0" parTransId="{2D011F19-72A5-414F-802A-CFA8B6B362FE}" sibTransId="{AEA0698C-F772-4305-9CEA-08618261C188}"/>
    <dgm:cxn modelId="{449D10B1-AC4D-412B-A7A6-37EDCE872E02}" type="presOf" srcId="{76D3A663-5614-4D68-8F8F-E6D61BF4C9B2}" destId="{467F8943-A3E7-4921-AB9E-A6BFF95CD78F}" srcOrd="0" destOrd="0" presId="urn:microsoft.com/office/officeart/2005/8/layout/vList6"/>
    <dgm:cxn modelId="{144B6C5C-8F6A-4E00-8978-4AFD0FB48597}" type="presOf" srcId="{F48BF245-CCBA-4B4C-917F-56CC2393B401}" destId="{1A92EA49-47CC-45DB-998F-3D4452AE708A}" srcOrd="0" destOrd="0" presId="urn:microsoft.com/office/officeart/2005/8/layout/vList6"/>
    <dgm:cxn modelId="{2369361C-DD30-4EA9-962A-ECBFEBEDAF41}" type="presOf" srcId="{5E3CDEF0-D270-4A4F-878D-D5BCF13A001E}" destId="{467F8943-A3E7-4921-AB9E-A6BFF95CD78F}" srcOrd="0" destOrd="1" presId="urn:microsoft.com/office/officeart/2005/8/layout/vList6"/>
    <dgm:cxn modelId="{C1B6F24A-7905-4EEA-BC3D-0BBF75D4ADEE}" type="presOf" srcId="{1EFBB102-B827-44BF-BA2A-A216CCC1F9B3}" destId="{ED023C8B-808C-421E-B825-A1436EE99F2B}" srcOrd="0" destOrd="0" presId="urn:microsoft.com/office/officeart/2005/8/layout/vList6"/>
    <dgm:cxn modelId="{069097E5-C85C-47FE-B0D8-C26CCCD8D799}" srcId="{EFB5C39B-6400-4DBA-9F98-42C9E9F7D0DC}" destId="{5E3CDEF0-D270-4A4F-878D-D5BCF13A001E}" srcOrd="1" destOrd="0" parTransId="{2C4E5201-5A20-4862-A8C9-24EECA4DFED1}" sibTransId="{2CBB1120-F25B-4628-8D51-25A942D9FE10}"/>
    <dgm:cxn modelId="{32896181-E6D6-418D-8380-BB14032A121D}" type="presOf" srcId="{8ABB4D4D-5DFC-418C-9FBA-04DD51C84DE8}" destId="{ED023C8B-808C-421E-B825-A1436EE99F2B}" srcOrd="0" destOrd="1" presId="urn:microsoft.com/office/officeart/2005/8/layout/vList6"/>
    <dgm:cxn modelId="{3E7745F1-2F2B-4623-81AB-5145EDF33C9A}" type="presOf" srcId="{BF990754-57F7-41BF-9D93-B686762E2ADE}" destId="{1DB38AB4-A0B9-44EA-81E2-2C39FB9D40F6}" srcOrd="0" destOrd="0" presId="urn:microsoft.com/office/officeart/2005/8/layout/vList6"/>
    <dgm:cxn modelId="{B816394E-22F3-4A9F-84E7-AF5C893977AC}" type="presOf" srcId="{EFB5C39B-6400-4DBA-9F98-42C9E9F7D0DC}" destId="{57291B77-882D-4089-8FA8-87A089AEDA8D}" srcOrd="0" destOrd="0" presId="urn:microsoft.com/office/officeart/2005/8/layout/vList6"/>
    <dgm:cxn modelId="{48DF330D-8235-40DC-AF69-C13C4316A8CF}" type="presParOf" srcId="{1DB38AB4-A0B9-44EA-81E2-2C39FB9D40F6}" destId="{01E5EA6C-17F7-4F69-B0DD-B4A9EC7223FB}" srcOrd="0" destOrd="0" presId="urn:microsoft.com/office/officeart/2005/8/layout/vList6"/>
    <dgm:cxn modelId="{503E6CD5-3757-478B-BB01-DA6C7D5555A1}" type="presParOf" srcId="{01E5EA6C-17F7-4F69-B0DD-B4A9EC7223FB}" destId="{1A92EA49-47CC-45DB-998F-3D4452AE708A}" srcOrd="0" destOrd="0" presId="urn:microsoft.com/office/officeart/2005/8/layout/vList6"/>
    <dgm:cxn modelId="{FC5BA7C9-37FD-43B5-9D8F-338DDB906534}" type="presParOf" srcId="{01E5EA6C-17F7-4F69-B0DD-B4A9EC7223FB}" destId="{ED023C8B-808C-421E-B825-A1436EE99F2B}" srcOrd="1" destOrd="0" presId="urn:microsoft.com/office/officeart/2005/8/layout/vList6"/>
    <dgm:cxn modelId="{AB81823F-96CC-4E3E-A977-319FFC1A5197}" type="presParOf" srcId="{1DB38AB4-A0B9-44EA-81E2-2C39FB9D40F6}" destId="{401CB8FB-D477-44B9-B789-D7F1B8208CE3}" srcOrd="1" destOrd="0" presId="urn:microsoft.com/office/officeart/2005/8/layout/vList6"/>
    <dgm:cxn modelId="{C5C5DFA8-4D24-4283-B6C9-29DD409252FB}" type="presParOf" srcId="{1DB38AB4-A0B9-44EA-81E2-2C39FB9D40F6}" destId="{1CE53035-31D8-4FEF-AD03-CF860121FCF9}" srcOrd="2" destOrd="0" presId="urn:microsoft.com/office/officeart/2005/8/layout/vList6"/>
    <dgm:cxn modelId="{2C190347-0CDE-4E3A-8ADF-3FEAAC103320}" type="presParOf" srcId="{1CE53035-31D8-4FEF-AD03-CF860121FCF9}" destId="{57291B77-882D-4089-8FA8-87A089AEDA8D}" srcOrd="0" destOrd="0" presId="urn:microsoft.com/office/officeart/2005/8/layout/vList6"/>
    <dgm:cxn modelId="{4A14B76D-8DFB-4DD1-A989-586C3185EBDF}" type="presParOf" srcId="{1CE53035-31D8-4FEF-AD03-CF860121FCF9}" destId="{467F8943-A3E7-4921-AB9E-A6BFF95CD78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272C3D6-F42B-41F3-8B8E-D58B4E2D2EB0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16A3EF7F-36BE-46A9-B7B5-32A00E90C28A}">
      <dgm:prSet phldrT="[Texte]"/>
      <dgm:spPr/>
      <dgm:t>
        <a:bodyPr/>
        <a:lstStyle/>
        <a:p>
          <a:r>
            <a:rPr lang="fr-FR" b="1" dirty="0" smtClean="0"/>
            <a:t>Timing non adapté</a:t>
          </a:r>
          <a:endParaRPr lang="fr-FR" b="1" dirty="0"/>
        </a:p>
      </dgm:t>
    </dgm:pt>
    <dgm:pt modelId="{00F7867A-63EC-4AB5-8183-246DD3D7964D}" type="parTrans" cxnId="{C8B0BE57-9F16-4809-94C2-2435D9C02506}">
      <dgm:prSet/>
      <dgm:spPr/>
      <dgm:t>
        <a:bodyPr/>
        <a:lstStyle/>
        <a:p>
          <a:endParaRPr lang="fr-FR"/>
        </a:p>
      </dgm:t>
    </dgm:pt>
    <dgm:pt modelId="{6D438366-79F1-4E80-A364-1CC04D31FE10}" type="sibTrans" cxnId="{C8B0BE57-9F16-4809-94C2-2435D9C02506}">
      <dgm:prSet/>
      <dgm:spPr/>
      <dgm:t>
        <a:bodyPr/>
        <a:lstStyle/>
        <a:p>
          <a:endParaRPr lang="fr-FR"/>
        </a:p>
      </dgm:t>
    </dgm:pt>
    <dgm:pt modelId="{BD22403B-7EC1-4DF9-955D-15957A01C69D}">
      <dgm:prSet phldrT="[Texte]"/>
      <dgm:spPr/>
      <dgm:t>
        <a:bodyPr/>
        <a:lstStyle/>
        <a:p>
          <a:r>
            <a:rPr lang="fr-FR" dirty="0" smtClean="0"/>
            <a:t>Phase de préparation (déplacement)</a:t>
          </a:r>
        </a:p>
        <a:p>
          <a:r>
            <a:rPr lang="fr-FR" dirty="0" smtClean="0"/>
            <a:t>Examen</a:t>
          </a:r>
          <a:endParaRPr lang="fr-FR" dirty="0"/>
        </a:p>
      </dgm:t>
    </dgm:pt>
    <dgm:pt modelId="{86324CA6-30FA-4452-BDFD-702F6D4A7E17}" type="parTrans" cxnId="{F1458624-F92F-4716-8C94-832A8C095DC8}">
      <dgm:prSet/>
      <dgm:spPr/>
      <dgm:t>
        <a:bodyPr/>
        <a:lstStyle/>
        <a:p>
          <a:endParaRPr lang="fr-FR"/>
        </a:p>
      </dgm:t>
    </dgm:pt>
    <dgm:pt modelId="{CB77BE2B-62EB-41DC-963E-148A6EF76593}" type="sibTrans" cxnId="{F1458624-F92F-4716-8C94-832A8C095DC8}">
      <dgm:prSet/>
      <dgm:spPr/>
      <dgm:t>
        <a:bodyPr/>
        <a:lstStyle/>
        <a:p>
          <a:endParaRPr lang="fr-FR"/>
        </a:p>
      </dgm:t>
    </dgm:pt>
    <dgm:pt modelId="{DF3AC129-B60E-46F4-939D-087073650A2C}">
      <dgm:prSet phldrT="[Texte]"/>
      <dgm:spPr/>
      <dgm:t>
        <a:bodyPr/>
        <a:lstStyle/>
        <a:p>
          <a:r>
            <a:rPr lang="fr-FR" b="1" dirty="0" smtClean="0"/>
            <a:t>Procédure pré-expérimentation</a:t>
          </a:r>
          <a:endParaRPr lang="fr-FR" b="1" dirty="0"/>
        </a:p>
      </dgm:t>
    </dgm:pt>
    <dgm:pt modelId="{1DD8589A-3491-4E2D-B46E-8AE1BFB877CA}" type="parTrans" cxnId="{BBEEBB61-E687-4D45-BC81-74649A48DF47}">
      <dgm:prSet/>
      <dgm:spPr/>
      <dgm:t>
        <a:bodyPr/>
        <a:lstStyle/>
        <a:p>
          <a:endParaRPr lang="fr-FR"/>
        </a:p>
      </dgm:t>
    </dgm:pt>
    <dgm:pt modelId="{7A50804C-D826-436C-8DE1-8E2F5BF99D54}" type="sibTrans" cxnId="{BBEEBB61-E687-4D45-BC81-74649A48DF47}">
      <dgm:prSet/>
      <dgm:spPr/>
      <dgm:t>
        <a:bodyPr/>
        <a:lstStyle/>
        <a:p>
          <a:endParaRPr lang="fr-FR"/>
        </a:p>
      </dgm:t>
    </dgm:pt>
    <dgm:pt modelId="{F19A6F55-4D99-4307-96C8-22D1A92D6A54}">
      <dgm:prSet phldrT="[Texte]"/>
      <dgm:spPr/>
      <dgm:t>
        <a:bodyPr/>
        <a:lstStyle/>
        <a:p>
          <a:r>
            <a:rPr lang="fr-FR" dirty="0" smtClean="0"/>
            <a:t>Mise en place des ateliers ANAPEC – données, dates, constitution des groupes</a:t>
          </a:r>
          <a:endParaRPr lang="fr-FR" dirty="0"/>
        </a:p>
      </dgm:t>
    </dgm:pt>
    <dgm:pt modelId="{3530199C-3D9A-4D46-8ADE-6989D417AD16}" type="parTrans" cxnId="{9AFDCBCA-05E6-4C57-9716-10E425295FDE}">
      <dgm:prSet/>
      <dgm:spPr/>
      <dgm:t>
        <a:bodyPr/>
        <a:lstStyle/>
        <a:p>
          <a:endParaRPr lang="fr-FR"/>
        </a:p>
      </dgm:t>
    </dgm:pt>
    <dgm:pt modelId="{4D97DC6D-E020-44BF-941B-A9659111F91B}" type="sibTrans" cxnId="{9AFDCBCA-05E6-4C57-9716-10E425295FDE}">
      <dgm:prSet/>
      <dgm:spPr/>
      <dgm:t>
        <a:bodyPr/>
        <a:lstStyle/>
        <a:p>
          <a:endParaRPr lang="fr-FR"/>
        </a:p>
      </dgm:t>
    </dgm:pt>
    <dgm:pt modelId="{F5A67502-A7D4-47E4-9729-91549BC26060}" type="pres">
      <dgm:prSet presAssocID="{B272C3D6-F42B-41F3-8B8E-D58B4E2D2EB0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fr-FR"/>
        </a:p>
      </dgm:t>
    </dgm:pt>
    <dgm:pt modelId="{6FC175F3-4836-4D64-AEBA-472765085B0A}" type="pres">
      <dgm:prSet presAssocID="{16A3EF7F-36BE-46A9-B7B5-32A00E90C28A}" presName="parenttextcomposite" presStyleCnt="0"/>
      <dgm:spPr/>
    </dgm:pt>
    <dgm:pt modelId="{056BDA2A-EF6F-4712-BBFC-FAC3CF6C0BD0}" type="pres">
      <dgm:prSet presAssocID="{16A3EF7F-36BE-46A9-B7B5-32A00E90C28A}" presName="parenttext" presStyleLbl="revTx" presStyleIdx="0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40FA4D3-8D05-42C0-B044-8F0104CDEBAC}" type="pres">
      <dgm:prSet presAssocID="{16A3EF7F-36BE-46A9-B7B5-32A00E90C28A}" presName="composite" presStyleCnt="0"/>
      <dgm:spPr/>
    </dgm:pt>
    <dgm:pt modelId="{DD9A9C7C-2E57-48B7-96D3-508BA1544035}" type="pres">
      <dgm:prSet presAssocID="{16A3EF7F-36BE-46A9-B7B5-32A00E90C28A}" presName="chevron1" presStyleLbl="alignNode1" presStyleIdx="0" presStyleCnt="14"/>
      <dgm:spPr/>
    </dgm:pt>
    <dgm:pt modelId="{03E59A87-AF39-4994-A2DF-08ECA9EB4C1E}" type="pres">
      <dgm:prSet presAssocID="{16A3EF7F-36BE-46A9-B7B5-32A00E90C28A}" presName="chevron2" presStyleLbl="alignNode1" presStyleIdx="1" presStyleCnt="14"/>
      <dgm:spPr/>
    </dgm:pt>
    <dgm:pt modelId="{DF1E0007-1C87-4279-A569-8C2E54BF254F}" type="pres">
      <dgm:prSet presAssocID="{16A3EF7F-36BE-46A9-B7B5-32A00E90C28A}" presName="chevron3" presStyleLbl="alignNode1" presStyleIdx="2" presStyleCnt="14"/>
      <dgm:spPr/>
    </dgm:pt>
    <dgm:pt modelId="{A68083C1-D990-4CC3-9DE6-DAC9A3C06BC5}" type="pres">
      <dgm:prSet presAssocID="{16A3EF7F-36BE-46A9-B7B5-32A00E90C28A}" presName="chevron4" presStyleLbl="alignNode1" presStyleIdx="3" presStyleCnt="14"/>
      <dgm:spPr/>
    </dgm:pt>
    <dgm:pt modelId="{91B21585-8ED2-44A3-BBF5-293095168D80}" type="pres">
      <dgm:prSet presAssocID="{16A3EF7F-36BE-46A9-B7B5-32A00E90C28A}" presName="chevron5" presStyleLbl="alignNode1" presStyleIdx="4" presStyleCnt="14"/>
      <dgm:spPr/>
    </dgm:pt>
    <dgm:pt modelId="{4F9A156E-1970-4D1B-A517-D2EB6B1B3097}" type="pres">
      <dgm:prSet presAssocID="{16A3EF7F-36BE-46A9-B7B5-32A00E90C28A}" presName="chevron6" presStyleLbl="alignNode1" presStyleIdx="5" presStyleCnt="14"/>
      <dgm:spPr/>
    </dgm:pt>
    <dgm:pt modelId="{1CE4D37E-00BF-43B0-8E23-7511ACAD9124}" type="pres">
      <dgm:prSet presAssocID="{16A3EF7F-36BE-46A9-B7B5-32A00E90C28A}" presName="chevron7" presStyleLbl="alignNode1" presStyleIdx="6" presStyleCnt="14"/>
      <dgm:spPr/>
    </dgm:pt>
    <dgm:pt modelId="{04807C4C-2B03-4000-BA19-028293AFF9D3}" type="pres">
      <dgm:prSet presAssocID="{16A3EF7F-36BE-46A9-B7B5-32A00E90C28A}" presName="childtext" presStyleLbl="solidFgAcc1" presStyleIdx="0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B8EBA97-BFFC-4E14-8C71-6ACA922DEBD4}" type="pres">
      <dgm:prSet presAssocID="{6D438366-79F1-4E80-A364-1CC04D31FE10}" presName="sibTrans" presStyleCnt="0"/>
      <dgm:spPr/>
    </dgm:pt>
    <dgm:pt modelId="{83BA241E-270B-4643-8CC7-CD910199D8B7}" type="pres">
      <dgm:prSet presAssocID="{DF3AC129-B60E-46F4-939D-087073650A2C}" presName="parenttextcomposite" presStyleCnt="0"/>
      <dgm:spPr/>
    </dgm:pt>
    <dgm:pt modelId="{7891926C-86C0-42C4-B848-AD3118782493}" type="pres">
      <dgm:prSet presAssocID="{DF3AC129-B60E-46F4-939D-087073650A2C}" presName="parenttext" presStyleLbl="revTx" presStyleIdx="1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1CD8895-79A0-44BD-A97E-51B2914C979F}" type="pres">
      <dgm:prSet presAssocID="{DF3AC129-B60E-46F4-939D-087073650A2C}" presName="composite" presStyleCnt="0"/>
      <dgm:spPr/>
    </dgm:pt>
    <dgm:pt modelId="{DEA9176F-0705-4C7E-A00F-DDD8B8295DA4}" type="pres">
      <dgm:prSet presAssocID="{DF3AC129-B60E-46F4-939D-087073650A2C}" presName="chevron1" presStyleLbl="alignNode1" presStyleIdx="7" presStyleCnt="14"/>
      <dgm:spPr/>
    </dgm:pt>
    <dgm:pt modelId="{1A308F8E-2362-4309-8C87-99BF0680DE20}" type="pres">
      <dgm:prSet presAssocID="{DF3AC129-B60E-46F4-939D-087073650A2C}" presName="chevron2" presStyleLbl="alignNode1" presStyleIdx="8" presStyleCnt="14"/>
      <dgm:spPr/>
    </dgm:pt>
    <dgm:pt modelId="{9B13E58B-703B-4CB1-AAC7-4A479266516C}" type="pres">
      <dgm:prSet presAssocID="{DF3AC129-B60E-46F4-939D-087073650A2C}" presName="chevron3" presStyleLbl="alignNode1" presStyleIdx="9" presStyleCnt="14"/>
      <dgm:spPr/>
    </dgm:pt>
    <dgm:pt modelId="{1A7071B3-116D-4C89-8578-DEAEEA34FE4B}" type="pres">
      <dgm:prSet presAssocID="{DF3AC129-B60E-46F4-939D-087073650A2C}" presName="chevron4" presStyleLbl="alignNode1" presStyleIdx="10" presStyleCnt="14"/>
      <dgm:spPr/>
    </dgm:pt>
    <dgm:pt modelId="{FD2BB1B0-9A8B-40B5-BEE1-6EE9E200D989}" type="pres">
      <dgm:prSet presAssocID="{DF3AC129-B60E-46F4-939D-087073650A2C}" presName="chevron5" presStyleLbl="alignNode1" presStyleIdx="11" presStyleCnt="14"/>
      <dgm:spPr/>
    </dgm:pt>
    <dgm:pt modelId="{D22A66B9-B23F-4532-A56A-5BB7A4082F78}" type="pres">
      <dgm:prSet presAssocID="{DF3AC129-B60E-46F4-939D-087073650A2C}" presName="chevron6" presStyleLbl="alignNode1" presStyleIdx="12" presStyleCnt="14"/>
      <dgm:spPr/>
    </dgm:pt>
    <dgm:pt modelId="{D6EFB247-A77B-4482-8D56-6974366D074D}" type="pres">
      <dgm:prSet presAssocID="{DF3AC129-B60E-46F4-939D-087073650A2C}" presName="chevron7" presStyleLbl="alignNode1" presStyleIdx="13" presStyleCnt="14"/>
      <dgm:spPr/>
    </dgm:pt>
    <dgm:pt modelId="{678D9565-D108-4A02-81AD-4B4B3059FB85}" type="pres">
      <dgm:prSet presAssocID="{DF3AC129-B60E-46F4-939D-087073650A2C}" presName="childtext" presStyleLbl="solidFgAcc1" presStyleIdx="1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15C958F-2A06-461E-ADB3-00B576EB8F0B}" type="presOf" srcId="{B272C3D6-F42B-41F3-8B8E-D58B4E2D2EB0}" destId="{F5A67502-A7D4-47E4-9729-91549BC26060}" srcOrd="0" destOrd="0" presId="urn:microsoft.com/office/officeart/2008/layout/VerticalAccentList"/>
    <dgm:cxn modelId="{6EEA1199-31F9-4B29-9BE6-989499A94B91}" type="presOf" srcId="{F19A6F55-4D99-4307-96C8-22D1A92D6A54}" destId="{678D9565-D108-4A02-81AD-4B4B3059FB85}" srcOrd="0" destOrd="0" presId="urn:microsoft.com/office/officeart/2008/layout/VerticalAccentList"/>
    <dgm:cxn modelId="{570259B7-C038-4F4F-ABCA-62D8616735D1}" type="presOf" srcId="{16A3EF7F-36BE-46A9-B7B5-32A00E90C28A}" destId="{056BDA2A-EF6F-4712-BBFC-FAC3CF6C0BD0}" srcOrd="0" destOrd="0" presId="urn:microsoft.com/office/officeart/2008/layout/VerticalAccentList"/>
    <dgm:cxn modelId="{9AFDCBCA-05E6-4C57-9716-10E425295FDE}" srcId="{DF3AC129-B60E-46F4-939D-087073650A2C}" destId="{F19A6F55-4D99-4307-96C8-22D1A92D6A54}" srcOrd="0" destOrd="0" parTransId="{3530199C-3D9A-4D46-8ADE-6989D417AD16}" sibTransId="{4D97DC6D-E020-44BF-941B-A9659111F91B}"/>
    <dgm:cxn modelId="{F1458624-F92F-4716-8C94-832A8C095DC8}" srcId="{16A3EF7F-36BE-46A9-B7B5-32A00E90C28A}" destId="{BD22403B-7EC1-4DF9-955D-15957A01C69D}" srcOrd="0" destOrd="0" parTransId="{86324CA6-30FA-4452-BDFD-702F6D4A7E17}" sibTransId="{CB77BE2B-62EB-41DC-963E-148A6EF76593}"/>
    <dgm:cxn modelId="{C8B0BE57-9F16-4809-94C2-2435D9C02506}" srcId="{B272C3D6-F42B-41F3-8B8E-D58B4E2D2EB0}" destId="{16A3EF7F-36BE-46A9-B7B5-32A00E90C28A}" srcOrd="0" destOrd="0" parTransId="{00F7867A-63EC-4AB5-8183-246DD3D7964D}" sibTransId="{6D438366-79F1-4E80-A364-1CC04D31FE10}"/>
    <dgm:cxn modelId="{35A8AB21-619B-4B32-80EB-9D837B588299}" type="presOf" srcId="{DF3AC129-B60E-46F4-939D-087073650A2C}" destId="{7891926C-86C0-42C4-B848-AD3118782493}" srcOrd="0" destOrd="0" presId="urn:microsoft.com/office/officeart/2008/layout/VerticalAccentList"/>
    <dgm:cxn modelId="{1876EB02-0657-4D7F-8E67-61E6BAF6EE92}" type="presOf" srcId="{BD22403B-7EC1-4DF9-955D-15957A01C69D}" destId="{04807C4C-2B03-4000-BA19-028293AFF9D3}" srcOrd="0" destOrd="0" presId="urn:microsoft.com/office/officeart/2008/layout/VerticalAccentList"/>
    <dgm:cxn modelId="{BBEEBB61-E687-4D45-BC81-74649A48DF47}" srcId="{B272C3D6-F42B-41F3-8B8E-D58B4E2D2EB0}" destId="{DF3AC129-B60E-46F4-939D-087073650A2C}" srcOrd="1" destOrd="0" parTransId="{1DD8589A-3491-4E2D-B46E-8AE1BFB877CA}" sibTransId="{7A50804C-D826-436C-8DE1-8E2F5BF99D54}"/>
    <dgm:cxn modelId="{ECCB0D06-2D30-4B66-B5E2-02CAFA0F798E}" type="presParOf" srcId="{F5A67502-A7D4-47E4-9729-91549BC26060}" destId="{6FC175F3-4836-4D64-AEBA-472765085B0A}" srcOrd="0" destOrd="0" presId="urn:microsoft.com/office/officeart/2008/layout/VerticalAccentList"/>
    <dgm:cxn modelId="{8DA290CC-871C-49B7-8F85-AF622243BD1B}" type="presParOf" srcId="{6FC175F3-4836-4D64-AEBA-472765085B0A}" destId="{056BDA2A-EF6F-4712-BBFC-FAC3CF6C0BD0}" srcOrd="0" destOrd="0" presId="urn:microsoft.com/office/officeart/2008/layout/VerticalAccentList"/>
    <dgm:cxn modelId="{93B1A17B-7758-49B2-86D0-AD9E480EDEF9}" type="presParOf" srcId="{F5A67502-A7D4-47E4-9729-91549BC26060}" destId="{D40FA4D3-8D05-42C0-B044-8F0104CDEBAC}" srcOrd="1" destOrd="0" presId="urn:microsoft.com/office/officeart/2008/layout/VerticalAccentList"/>
    <dgm:cxn modelId="{7DEA8BA4-2E85-4550-A09E-369B9C7135F1}" type="presParOf" srcId="{D40FA4D3-8D05-42C0-B044-8F0104CDEBAC}" destId="{DD9A9C7C-2E57-48B7-96D3-508BA1544035}" srcOrd="0" destOrd="0" presId="urn:microsoft.com/office/officeart/2008/layout/VerticalAccentList"/>
    <dgm:cxn modelId="{C0056A03-4E8B-4FF3-8CC0-9A5AA2D227FC}" type="presParOf" srcId="{D40FA4D3-8D05-42C0-B044-8F0104CDEBAC}" destId="{03E59A87-AF39-4994-A2DF-08ECA9EB4C1E}" srcOrd="1" destOrd="0" presId="urn:microsoft.com/office/officeart/2008/layout/VerticalAccentList"/>
    <dgm:cxn modelId="{5E3E0023-6292-45B0-8CF7-790713959A29}" type="presParOf" srcId="{D40FA4D3-8D05-42C0-B044-8F0104CDEBAC}" destId="{DF1E0007-1C87-4279-A569-8C2E54BF254F}" srcOrd="2" destOrd="0" presId="urn:microsoft.com/office/officeart/2008/layout/VerticalAccentList"/>
    <dgm:cxn modelId="{CFD400F0-4E11-4F50-B766-725558788B4F}" type="presParOf" srcId="{D40FA4D3-8D05-42C0-B044-8F0104CDEBAC}" destId="{A68083C1-D990-4CC3-9DE6-DAC9A3C06BC5}" srcOrd="3" destOrd="0" presId="urn:microsoft.com/office/officeart/2008/layout/VerticalAccentList"/>
    <dgm:cxn modelId="{945BD985-4EC0-46D9-9B5A-1FF01A365179}" type="presParOf" srcId="{D40FA4D3-8D05-42C0-B044-8F0104CDEBAC}" destId="{91B21585-8ED2-44A3-BBF5-293095168D80}" srcOrd="4" destOrd="0" presId="urn:microsoft.com/office/officeart/2008/layout/VerticalAccentList"/>
    <dgm:cxn modelId="{33B549D6-8B1E-419F-832B-539BF8CBA5AF}" type="presParOf" srcId="{D40FA4D3-8D05-42C0-B044-8F0104CDEBAC}" destId="{4F9A156E-1970-4D1B-A517-D2EB6B1B3097}" srcOrd="5" destOrd="0" presId="urn:microsoft.com/office/officeart/2008/layout/VerticalAccentList"/>
    <dgm:cxn modelId="{84E2EFAB-B845-4E61-BF9E-762539EE19A5}" type="presParOf" srcId="{D40FA4D3-8D05-42C0-B044-8F0104CDEBAC}" destId="{1CE4D37E-00BF-43B0-8E23-7511ACAD9124}" srcOrd="6" destOrd="0" presId="urn:microsoft.com/office/officeart/2008/layout/VerticalAccentList"/>
    <dgm:cxn modelId="{E7B8490C-4DE2-46FD-95B9-0E2EC93032AE}" type="presParOf" srcId="{D40FA4D3-8D05-42C0-B044-8F0104CDEBAC}" destId="{04807C4C-2B03-4000-BA19-028293AFF9D3}" srcOrd="7" destOrd="0" presId="urn:microsoft.com/office/officeart/2008/layout/VerticalAccentList"/>
    <dgm:cxn modelId="{26489704-2D50-46D8-B59D-BBC0A9388FEE}" type="presParOf" srcId="{F5A67502-A7D4-47E4-9729-91549BC26060}" destId="{EB8EBA97-BFFC-4E14-8C71-6ACA922DEBD4}" srcOrd="2" destOrd="0" presId="urn:microsoft.com/office/officeart/2008/layout/VerticalAccentList"/>
    <dgm:cxn modelId="{EAAAEDBD-7836-4597-A0AD-31F8675C3465}" type="presParOf" srcId="{F5A67502-A7D4-47E4-9729-91549BC26060}" destId="{83BA241E-270B-4643-8CC7-CD910199D8B7}" srcOrd="3" destOrd="0" presId="urn:microsoft.com/office/officeart/2008/layout/VerticalAccentList"/>
    <dgm:cxn modelId="{DF15D1E2-4A31-483C-9981-C236546F373A}" type="presParOf" srcId="{83BA241E-270B-4643-8CC7-CD910199D8B7}" destId="{7891926C-86C0-42C4-B848-AD3118782493}" srcOrd="0" destOrd="0" presId="urn:microsoft.com/office/officeart/2008/layout/VerticalAccentList"/>
    <dgm:cxn modelId="{D30A4E58-1C59-4ED1-80E8-B524AAF3E34D}" type="presParOf" srcId="{F5A67502-A7D4-47E4-9729-91549BC26060}" destId="{01CD8895-79A0-44BD-A97E-51B2914C979F}" srcOrd="4" destOrd="0" presId="urn:microsoft.com/office/officeart/2008/layout/VerticalAccentList"/>
    <dgm:cxn modelId="{BC1F6BD6-86A2-4CE2-A256-F9A63C5E22C4}" type="presParOf" srcId="{01CD8895-79A0-44BD-A97E-51B2914C979F}" destId="{DEA9176F-0705-4C7E-A00F-DDD8B8295DA4}" srcOrd="0" destOrd="0" presId="urn:microsoft.com/office/officeart/2008/layout/VerticalAccentList"/>
    <dgm:cxn modelId="{28527509-A3E2-4372-B644-AACADC330519}" type="presParOf" srcId="{01CD8895-79A0-44BD-A97E-51B2914C979F}" destId="{1A308F8E-2362-4309-8C87-99BF0680DE20}" srcOrd="1" destOrd="0" presId="urn:microsoft.com/office/officeart/2008/layout/VerticalAccentList"/>
    <dgm:cxn modelId="{0BA931F2-4F74-4377-9517-8A964145AC5D}" type="presParOf" srcId="{01CD8895-79A0-44BD-A97E-51B2914C979F}" destId="{9B13E58B-703B-4CB1-AAC7-4A479266516C}" srcOrd="2" destOrd="0" presId="urn:microsoft.com/office/officeart/2008/layout/VerticalAccentList"/>
    <dgm:cxn modelId="{66230F71-7DDE-4A0C-B684-BAA8DF7E3732}" type="presParOf" srcId="{01CD8895-79A0-44BD-A97E-51B2914C979F}" destId="{1A7071B3-116D-4C89-8578-DEAEEA34FE4B}" srcOrd="3" destOrd="0" presId="urn:microsoft.com/office/officeart/2008/layout/VerticalAccentList"/>
    <dgm:cxn modelId="{8BDA8626-E710-494B-A794-CE609C846B2E}" type="presParOf" srcId="{01CD8895-79A0-44BD-A97E-51B2914C979F}" destId="{FD2BB1B0-9A8B-40B5-BEE1-6EE9E200D989}" srcOrd="4" destOrd="0" presId="urn:microsoft.com/office/officeart/2008/layout/VerticalAccentList"/>
    <dgm:cxn modelId="{377490F2-78D4-4BAA-9032-81BC337CBF86}" type="presParOf" srcId="{01CD8895-79A0-44BD-A97E-51B2914C979F}" destId="{D22A66B9-B23F-4532-A56A-5BB7A4082F78}" srcOrd="5" destOrd="0" presId="urn:microsoft.com/office/officeart/2008/layout/VerticalAccentList"/>
    <dgm:cxn modelId="{BCE881A7-9F04-41BE-A9BA-C22F50F60F73}" type="presParOf" srcId="{01CD8895-79A0-44BD-A97E-51B2914C979F}" destId="{D6EFB247-A77B-4482-8D56-6974366D074D}" srcOrd="6" destOrd="0" presId="urn:microsoft.com/office/officeart/2008/layout/VerticalAccentList"/>
    <dgm:cxn modelId="{3B3F61B0-DE1A-48EF-9ED4-D4235BB63BDA}" type="presParOf" srcId="{01CD8895-79A0-44BD-A97E-51B2914C979F}" destId="{678D9565-D108-4A02-81AD-4B4B3059FB85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2D486-8E23-4418-A968-D5A80E31DE03}" type="datetimeFigureOut">
              <a:rPr lang="fr-FR" smtClean="0"/>
              <a:pPr/>
              <a:t>20/06/2019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364A8-0429-4082-8E41-F89C6E715F1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44499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C7E9A-CA11-4426-8759-0037502A7EBC}" type="datetimeFigureOut">
              <a:rPr lang="fr-FR" smtClean="0"/>
              <a:pPr/>
              <a:t>20/06/2019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0E08CA-1E17-4A59-9F7B-A5A1A230709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3510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95699-8937-4DCC-BD47-811CD97F2264}" type="slidenum">
              <a:rPr lang="fr-FR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solidFill>
                  <a:prstClr val="black"/>
                </a:solidFill>
              </a:rPr>
              <a:t>Projet de fin d'études</a:t>
            </a:r>
          </a:p>
        </p:txBody>
      </p:sp>
    </p:spTree>
    <p:extLst>
      <p:ext uri="{BB962C8B-B14F-4D97-AF65-F5344CB8AC3E}">
        <p14:creationId xmlns:p14="http://schemas.microsoft.com/office/powerpoint/2010/main" val="86683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960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088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6986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9415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20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1878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25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1047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26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2233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27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334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29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3971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795699-8937-4DCC-BD47-811CD97F2264}" type="slidenum">
              <a:rPr lang="fr-FR" smtClean="0">
                <a:solidFill>
                  <a:prstClr val="black"/>
                </a:solidFill>
              </a:rPr>
              <a:pPr>
                <a:defRPr/>
              </a:pPr>
              <a:t>30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solidFill>
                  <a:prstClr val="black"/>
                </a:solidFill>
              </a:rPr>
              <a:t>Projet de fin d'études</a:t>
            </a:r>
          </a:p>
        </p:txBody>
      </p:sp>
    </p:spTree>
    <p:extLst>
      <p:ext uri="{BB962C8B-B14F-4D97-AF65-F5344CB8AC3E}">
        <p14:creationId xmlns:p14="http://schemas.microsoft.com/office/powerpoint/2010/main" val="4224622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13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312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8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107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11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399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318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716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401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01A09-318B-44E5-8F03-B3726C2138AC}" type="slidenum">
              <a:rPr lang="fr-FR" smtClean="0">
                <a:solidFill>
                  <a:prstClr val="black"/>
                </a:solidFill>
              </a:rPr>
              <a:pPr/>
              <a:t>15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199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2160103"/>
            <a:ext cx="12192000" cy="262393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7509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foli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82487" y="1659796"/>
            <a:ext cx="2998936" cy="4461170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900762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454909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009056" y="1659795"/>
            <a:ext cx="2334807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3900762" y="3924379"/>
            <a:ext cx="7443101" cy="2196587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33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rtfoli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 userDrawn="1"/>
        </p:nvSpPr>
        <p:spPr>
          <a:xfrm>
            <a:off x="11286889" y="489759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5E5CA2">
                    <a:lumMod val="65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5E5CA2">
                  <a:lumMod val="65000"/>
                </a:srgbClr>
              </a:solidFill>
            </a:endParaRPr>
          </a:p>
        </p:txBody>
      </p:sp>
      <p:sp>
        <p:nvSpPr>
          <p:cNvPr id="3" name="Oval 2"/>
          <p:cNvSpPr/>
          <p:nvPr userDrawn="1"/>
        </p:nvSpPr>
        <p:spPr>
          <a:xfrm>
            <a:off x="11395567" y="432675"/>
            <a:ext cx="432000" cy="432000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571894" y="4001696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571893" y="187352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flipH="1">
            <a:off x="1318593" y="4001697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flipH="1">
            <a:off x="1318592" y="184871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1705943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rtfoli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4219887" y="1816365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440069" y="1816365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flipH="1">
            <a:off x="1141021" y="406185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flipH="1">
            <a:off x="6361203" y="4061854"/>
            <a:ext cx="1893203" cy="2009001"/>
          </a:xfrm>
          <a:custGeom>
            <a:avLst/>
            <a:gdLst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8497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8" fmla="*/ 0 w 1501342"/>
              <a:gd name="connsiteY8" fmla="*/ 84976 h 1501342"/>
              <a:gd name="connsiteX0" fmla="*/ 0 w 1501342"/>
              <a:gd name="connsiteY0" fmla="*/ 1416366 h 1501342"/>
              <a:gd name="connsiteX1" fmla="*/ 84976 w 1501342"/>
              <a:gd name="connsiteY1" fmla="*/ 0 h 1501342"/>
              <a:gd name="connsiteX2" fmla="*/ 1416366 w 1501342"/>
              <a:gd name="connsiteY2" fmla="*/ 0 h 1501342"/>
              <a:gd name="connsiteX3" fmla="*/ 1501342 w 1501342"/>
              <a:gd name="connsiteY3" fmla="*/ 84976 h 1501342"/>
              <a:gd name="connsiteX4" fmla="*/ 1501342 w 1501342"/>
              <a:gd name="connsiteY4" fmla="*/ 1416366 h 1501342"/>
              <a:gd name="connsiteX5" fmla="*/ 1416366 w 1501342"/>
              <a:gd name="connsiteY5" fmla="*/ 1501342 h 1501342"/>
              <a:gd name="connsiteX6" fmla="*/ 84976 w 1501342"/>
              <a:gd name="connsiteY6" fmla="*/ 1501342 h 1501342"/>
              <a:gd name="connsiteX7" fmla="*/ 0 w 1501342"/>
              <a:gd name="connsiteY7" fmla="*/ 1416366 h 1501342"/>
              <a:gd name="connsiteX0" fmla="*/ 166423 w 1582789"/>
              <a:gd name="connsiteY0" fmla="*/ 1501342 h 1501342"/>
              <a:gd name="connsiteX1" fmla="*/ 166423 w 1582789"/>
              <a:gd name="connsiteY1" fmla="*/ 0 h 1501342"/>
              <a:gd name="connsiteX2" fmla="*/ 1497813 w 1582789"/>
              <a:gd name="connsiteY2" fmla="*/ 0 h 1501342"/>
              <a:gd name="connsiteX3" fmla="*/ 1582789 w 1582789"/>
              <a:gd name="connsiteY3" fmla="*/ 84976 h 1501342"/>
              <a:gd name="connsiteX4" fmla="*/ 1582789 w 1582789"/>
              <a:gd name="connsiteY4" fmla="*/ 1416366 h 1501342"/>
              <a:gd name="connsiteX5" fmla="*/ 1497813 w 1582789"/>
              <a:gd name="connsiteY5" fmla="*/ 1501342 h 1501342"/>
              <a:gd name="connsiteX6" fmla="*/ 166423 w 1582789"/>
              <a:gd name="connsiteY6" fmla="*/ 1501342 h 1501342"/>
              <a:gd name="connsiteX0" fmla="*/ 0 w 1416366"/>
              <a:gd name="connsiteY0" fmla="*/ 1501342 h 1501342"/>
              <a:gd name="connsiteX1" fmla="*/ 0 w 1416366"/>
              <a:gd name="connsiteY1" fmla="*/ 0 h 1501342"/>
              <a:gd name="connsiteX2" fmla="*/ 1331390 w 1416366"/>
              <a:gd name="connsiteY2" fmla="*/ 0 h 1501342"/>
              <a:gd name="connsiteX3" fmla="*/ 1416366 w 1416366"/>
              <a:gd name="connsiteY3" fmla="*/ 84976 h 1501342"/>
              <a:gd name="connsiteX4" fmla="*/ 1416366 w 1416366"/>
              <a:gd name="connsiteY4" fmla="*/ 1416366 h 1501342"/>
              <a:gd name="connsiteX5" fmla="*/ 1331390 w 1416366"/>
              <a:gd name="connsiteY5" fmla="*/ 1501342 h 1501342"/>
              <a:gd name="connsiteX6" fmla="*/ 0 w 1416366"/>
              <a:gd name="connsiteY6" fmla="*/ 1501342 h 150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366" h="1501342">
                <a:moveTo>
                  <a:pt x="0" y="1501342"/>
                </a:moveTo>
                <a:lnTo>
                  <a:pt x="0" y="0"/>
                </a:lnTo>
                <a:lnTo>
                  <a:pt x="1331390" y="0"/>
                </a:lnTo>
                <a:cubicBezTo>
                  <a:pt x="1378321" y="0"/>
                  <a:pt x="1416366" y="38045"/>
                  <a:pt x="1416366" y="84976"/>
                </a:cubicBezTo>
                <a:lnTo>
                  <a:pt x="1416366" y="1416366"/>
                </a:lnTo>
                <a:cubicBezTo>
                  <a:pt x="1416366" y="1463297"/>
                  <a:pt x="1378321" y="1501342"/>
                  <a:pt x="1331390" y="1501342"/>
                </a:cubicBezTo>
                <a:lnTo>
                  <a:pt x="0" y="1501342"/>
                </a:lnTo>
                <a:close/>
              </a:path>
            </a:pathLst>
          </a:cu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069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ortfoli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0" y="2212975"/>
            <a:ext cx="3037024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3047585" y="2212975"/>
            <a:ext cx="2991886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063284" y="2212975"/>
            <a:ext cx="3100594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163878" y="2212975"/>
            <a:ext cx="3028122" cy="24384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3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4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0" y="1"/>
            <a:ext cx="3037024" cy="347207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3047584" y="0"/>
            <a:ext cx="2991887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063284" y="0"/>
            <a:ext cx="3100594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187690" y="0"/>
            <a:ext cx="3004309" cy="3472071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569357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0177670" y="304800"/>
            <a:ext cx="1749287" cy="6321287"/>
          </a:xfrm>
        </p:spPr>
        <p:txBody>
          <a:bodyPr/>
          <a:lstStyle/>
          <a:p>
            <a:endParaRPr lang="id-ID"/>
          </a:p>
        </p:txBody>
      </p:sp>
      <p:sp>
        <p:nvSpPr>
          <p:cNvPr id="23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8256104" y="302331"/>
            <a:ext cx="1749287" cy="6321287"/>
          </a:xfrm>
        </p:spPr>
        <p:txBody>
          <a:bodyPr/>
          <a:lstStyle/>
          <a:p>
            <a:endParaRPr lang="id-ID"/>
          </a:p>
        </p:txBody>
      </p:sp>
      <p:sp>
        <p:nvSpPr>
          <p:cNvPr id="24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334538" y="302330"/>
            <a:ext cx="1749287" cy="6321287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4528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ortfolio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3"/>
          <p:cNvSpPr>
            <a:spLocks noGrp="1"/>
          </p:cNvSpPr>
          <p:nvPr>
            <p:ph type="pic" sz="quarter" idx="32" hasCustomPrompt="1"/>
          </p:nvPr>
        </p:nvSpPr>
        <p:spPr>
          <a:xfrm flipH="1">
            <a:off x="-1567350" y="-543339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33" hasCustomPrompt="1"/>
          </p:nvPr>
        </p:nvSpPr>
        <p:spPr>
          <a:xfrm flipH="1">
            <a:off x="-584447" y="801512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0" name="Oval 19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411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ortfoli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-18288" y="0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79744" y="0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030728" y="3438144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9128760" y="3438144"/>
            <a:ext cx="3063240" cy="3438144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8015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 Cent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1910449"/>
            <a:ext cx="12192000" cy="3708476"/>
          </a:xfrm>
        </p:spPr>
        <p:txBody>
          <a:bodyPr/>
          <a:lstStyle/>
          <a:p>
            <a:endParaRPr lang="id-ID"/>
          </a:p>
        </p:txBody>
      </p:sp>
      <p:sp>
        <p:nvSpPr>
          <p:cNvPr id="25" name="TextBox 2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6" name="Oval 2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1593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354515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898932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443349" y="2400839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987766" y="2397093"/>
            <a:ext cx="1839260" cy="2016978"/>
          </a:xfrm>
          <a:custGeom>
            <a:avLst/>
            <a:gdLst>
              <a:gd name="connsiteX0" fmla="*/ 1938542 w 3877082"/>
              <a:gd name="connsiteY0" fmla="*/ 0 h 4497415"/>
              <a:gd name="connsiteX1" fmla="*/ 3877082 w 3877082"/>
              <a:gd name="connsiteY1" fmla="*/ 969271 h 4497415"/>
              <a:gd name="connsiteX2" fmla="*/ 3877082 w 3877082"/>
              <a:gd name="connsiteY2" fmla="*/ 3528144 h 4497415"/>
              <a:gd name="connsiteX3" fmla="*/ 1938542 w 3877082"/>
              <a:gd name="connsiteY3" fmla="*/ 4497415 h 4497415"/>
              <a:gd name="connsiteX4" fmla="*/ 0 w 3877082"/>
              <a:gd name="connsiteY4" fmla="*/ 3528144 h 4497415"/>
              <a:gd name="connsiteX5" fmla="*/ 0 w 3877082"/>
              <a:gd name="connsiteY5" fmla="*/ 969271 h 4497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77082" h="4497415">
                <a:moveTo>
                  <a:pt x="1938542" y="0"/>
                </a:moveTo>
                <a:lnTo>
                  <a:pt x="3877082" y="969271"/>
                </a:lnTo>
                <a:lnTo>
                  <a:pt x="3877082" y="3528144"/>
                </a:lnTo>
                <a:lnTo>
                  <a:pt x="1938542" y="4497415"/>
                </a:lnTo>
                <a:lnTo>
                  <a:pt x="0" y="3528144"/>
                </a:lnTo>
                <a:lnTo>
                  <a:pt x="0" y="9692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0" name="Oval 19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420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440700" y="2669365"/>
            <a:ext cx="9528313" cy="2623932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574909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4234068"/>
            <a:ext cx="12192000" cy="2623932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8" name="Oval 17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67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ttom image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4234068"/>
            <a:ext cx="12192000" cy="2623932"/>
          </a:xfrm>
        </p:spPr>
        <p:txBody>
          <a:bodyPr/>
          <a:lstStyle/>
          <a:p>
            <a:endParaRPr lang="id-ID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4" name="Oval 13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7547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ottom image 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106062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ottom image combin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33" hasCustomPrompt="1"/>
          </p:nvPr>
        </p:nvSpPr>
        <p:spPr>
          <a:xfrm flipH="1">
            <a:off x="1217849" y="1520688"/>
            <a:ext cx="4683926" cy="3816626"/>
          </a:xfrm>
          <a:custGeom>
            <a:avLst/>
            <a:gdLst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677527 w 8328384"/>
              <a:gd name="connsiteY27" fmla="*/ 898884 h 4794329"/>
              <a:gd name="connsiteX28" fmla="*/ 1028254 w 8328384"/>
              <a:gd name="connsiteY28" fmla="*/ 898884 h 4794329"/>
              <a:gd name="connsiteX29" fmla="*/ 1705781 w 8328384"/>
              <a:gd name="connsiteY29" fmla="*/ 1576410 h 4794329"/>
              <a:gd name="connsiteX30" fmla="*/ 1028254 w 8328384"/>
              <a:gd name="connsiteY30" fmla="*/ 2253937 h 4794329"/>
              <a:gd name="connsiteX31" fmla="*/ 677527 w 8328384"/>
              <a:gd name="connsiteY31" fmla="*/ 2253937 h 4794329"/>
              <a:gd name="connsiteX32" fmla="*/ 0 w 8328384"/>
              <a:gd name="connsiteY32" fmla="*/ 1576410 h 4794329"/>
              <a:gd name="connsiteX33" fmla="*/ 677527 w 8328384"/>
              <a:gd name="connsiteY33" fmla="*/ 898884 h 4794329"/>
              <a:gd name="connsiteX34" fmla="*/ 7665818 w 8328384"/>
              <a:gd name="connsiteY34" fmla="*/ 717042 h 4794329"/>
              <a:gd name="connsiteX35" fmla="*/ 7814683 w 8328384"/>
              <a:gd name="connsiteY35" fmla="*/ 778704 h 4794329"/>
              <a:gd name="connsiteX36" fmla="*/ 7814683 w 8328384"/>
              <a:gd name="connsiteY36" fmla="*/ 1076435 h 4794329"/>
              <a:gd name="connsiteX37" fmla="*/ 4739492 w 8328384"/>
              <a:gd name="connsiteY37" fmla="*/ 4151624 h 4794329"/>
              <a:gd name="connsiteX38" fmla="*/ 4441762 w 8328384"/>
              <a:gd name="connsiteY38" fmla="*/ 4151624 h 4794329"/>
              <a:gd name="connsiteX39" fmla="*/ 4441763 w 8328384"/>
              <a:gd name="connsiteY39" fmla="*/ 4151624 h 4794329"/>
              <a:gd name="connsiteX40" fmla="*/ 4441763 w 8328384"/>
              <a:gd name="connsiteY40" fmla="*/ 3853894 h 4794329"/>
              <a:gd name="connsiteX41" fmla="*/ 7516953 w 8328384"/>
              <a:gd name="connsiteY41" fmla="*/ 778704 h 4794329"/>
              <a:gd name="connsiteX42" fmla="*/ 7665818 w 8328384"/>
              <a:gd name="connsiteY42" fmla="*/ 717042 h 4794329"/>
              <a:gd name="connsiteX43" fmla="*/ 7109580 w 8328384"/>
              <a:gd name="connsiteY43" fmla="*/ 598413 h 4794329"/>
              <a:gd name="connsiteX44" fmla="*/ 7258445 w 8328384"/>
              <a:gd name="connsiteY44" fmla="*/ 660075 h 4794329"/>
              <a:gd name="connsiteX45" fmla="*/ 7258445 w 8328384"/>
              <a:gd name="connsiteY45" fmla="*/ 957805 h 4794329"/>
              <a:gd name="connsiteX46" fmla="*/ 3512618 w 8328384"/>
              <a:gd name="connsiteY46" fmla="*/ 4703631 h 4794329"/>
              <a:gd name="connsiteX47" fmla="*/ 3214888 w 8328384"/>
              <a:gd name="connsiteY47" fmla="*/ 4703631 h 4794329"/>
              <a:gd name="connsiteX48" fmla="*/ 3214889 w 8328384"/>
              <a:gd name="connsiteY48" fmla="*/ 4703631 h 4794329"/>
              <a:gd name="connsiteX49" fmla="*/ 3214889 w 8328384"/>
              <a:gd name="connsiteY49" fmla="*/ 4405901 h 4794329"/>
              <a:gd name="connsiteX50" fmla="*/ 6960715 w 8328384"/>
              <a:gd name="connsiteY50" fmla="*/ 660075 h 4794329"/>
              <a:gd name="connsiteX51" fmla="*/ 7109580 w 8328384"/>
              <a:gd name="connsiteY51" fmla="*/ 598413 h 4794329"/>
              <a:gd name="connsiteX52" fmla="*/ 5839303 w 8328384"/>
              <a:gd name="connsiteY52" fmla="*/ 530016 h 4794329"/>
              <a:gd name="connsiteX53" fmla="*/ 5988168 w 8328384"/>
              <a:gd name="connsiteY53" fmla="*/ 591677 h 4794329"/>
              <a:gd name="connsiteX54" fmla="*/ 5988168 w 8328384"/>
              <a:gd name="connsiteY54" fmla="*/ 889408 h 4794329"/>
              <a:gd name="connsiteX55" fmla="*/ 2912977 w 8328384"/>
              <a:gd name="connsiteY55" fmla="*/ 3964597 h 4794329"/>
              <a:gd name="connsiteX56" fmla="*/ 2615248 w 8328384"/>
              <a:gd name="connsiteY56" fmla="*/ 3964597 h 4794329"/>
              <a:gd name="connsiteX57" fmla="*/ 2615249 w 8328384"/>
              <a:gd name="connsiteY57" fmla="*/ 3964597 h 4794329"/>
              <a:gd name="connsiteX58" fmla="*/ 2615249 w 8328384"/>
              <a:gd name="connsiteY58" fmla="*/ 3666867 h 4794329"/>
              <a:gd name="connsiteX59" fmla="*/ 5690438 w 8328384"/>
              <a:gd name="connsiteY59" fmla="*/ 591677 h 4794329"/>
              <a:gd name="connsiteX60" fmla="*/ 5839303 w 8328384"/>
              <a:gd name="connsiteY60" fmla="*/ 530016 h 4794329"/>
              <a:gd name="connsiteX61" fmla="*/ 6693121 w 8328384"/>
              <a:gd name="connsiteY61" fmla="*/ 347526 h 4794329"/>
              <a:gd name="connsiteX62" fmla="*/ 6841986 w 8328384"/>
              <a:gd name="connsiteY62" fmla="*/ 409188 h 4794329"/>
              <a:gd name="connsiteX63" fmla="*/ 6841986 w 8328384"/>
              <a:gd name="connsiteY63" fmla="*/ 706919 h 4794329"/>
              <a:gd name="connsiteX64" fmla="*/ 3766795 w 8328384"/>
              <a:gd name="connsiteY64" fmla="*/ 3782108 h 4794329"/>
              <a:gd name="connsiteX65" fmla="*/ 3469065 w 8328384"/>
              <a:gd name="connsiteY65" fmla="*/ 3782108 h 4794329"/>
              <a:gd name="connsiteX66" fmla="*/ 3469066 w 8328384"/>
              <a:gd name="connsiteY66" fmla="*/ 3782108 h 4794329"/>
              <a:gd name="connsiteX67" fmla="*/ 3469066 w 8328384"/>
              <a:gd name="connsiteY67" fmla="*/ 3484378 h 4794329"/>
              <a:gd name="connsiteX68" fmla="*/ 6544256 w 8328384"/>
              <a:gd name="connsiteY68" fmla="*/ 409188 h 4794329"/>
              <a:gd name="connsiteX69" fmla="*/ 6693121 w 8328384"/>
              <a:gd name="connsiteY69" fmla="*/ 347526 h 4794329"/>
              <a:gd name="connsiteX70" fmla="*/ 4217989 w 8328384"/>
              <a:gd name="connsiteY70" fmla="*/ 126303 h 4794329"/>
              <a:gd name="connsiteX71" fmla="*/ 4366854 w 8328384"/>
              <a:gd name="connsiteY71" fmla="*/ 187965 h 4794329"/>
              <a:gd name="connsiteX72" fmla="*/ 4366854 w 8328384"/>
              <a:gd name="connsiteY72" fmla="*/ 485695 h 4794329"/>
              <a:gd name="connsiteX73" fmla="*/ 3108136 w 8328384"/>
              <a:gd name="connsiteY73" fmla="*/ 1744412 h 4794329"/>
              <a:gd name="connsiteX74" fmla="*/ 2810405 w 8328384"/>
              <a:gd name="connsiteY74" fmla="*/ 1744412 h 4794329"/>
              <a:gd name="connsiteX75" fmla="*/ 2810407 w 8328384"/>
              <a:gd name="connsiteY75" fmla="*/ 1744412 h 4794329"/>
              <a:gd name="connsiteX76" fmla="*/ 2810407 w 8328384"/>
              <a:gd name="connsiteY76" fmla="*/ 1446682 h 4794329"/>
              <a:gd name="connsiteX77" fmla="*/ 4069124 w 8328384"/>
              <a:gd name="connsiteY77" fmla="*/ 187965 h 4794329"/>
              <a:gd name="connsiteX78" fmla="*/ 4217989 w 8328384"/>
              <a:gd name="connsiteY78" fmla="*/ 126303 h 4794329"/>
              <a:gd name="connsiteX79" fmla="*/ 5679047 w 8328384"/>
              <a:gd name="connsiteY79" fmla="*/ 18853 h 4794329"/>
              <a:gd name="connsiteX80" fmla="*/ 5827912 w 8328384"/>
              <a:gd name="connsiteY80" fmla="*/ 80515 h 4794329"/>
              <a:gd name="connsiteX81" fmla="*/ 5827912 w 8328384"/>
              <a:gd name="connsiteY81" fmla="*/ 378245 h 4794329"/>
              <a:gd name="connsiteX82" fmla="*/ 3106228 w 8328384"/>
              <a:gd name="connsiteY82" fmla="*/ 3099928 h 4794329"/>
              <a:gd name="connsiteX83" fmla="*/ 2808498 w 8328384"/>
              <a:gd name="connsiteY83" fmla="*/ 3099928 h 4794329"/>
              <a:gd name="connsiteX84" fmla="*/ 2808499 w 8328384"/>
              <a:gd name="connsiteY84" fmla="*/ 3099928 h 4794329"/>
              <a:gd name="connsiteX85" fmla="*/ 2808499 w 8328384"/>
              <a:gd name="connsiteY85" fmla="*/ 2802198 h 4794329"/>
              <a:gd name="connsiteX86" fmla="*/ 5530182 w 8328384"/>
              <a:gd name="connsiteY86" fmla="*/ 80515 h 4794329"/>
              <a:gd name="connsiteX87" fmla="*/ 5679047 w 8328384"/>
              <a:gd name="connsiteY87" fmla="*/ 18853 h 4794329"/>
              <a:gd name="connsiteX88" fmla="*/ 5019170 w 8328384"/>
              <a:gd name="connsiteY88" fmla="*/ 0 h 4794329"/>
              <a:gd name="connsiteX89" fmla="*/ 5168035 w 8328384"/>
              <a:gd name="connsiteY89" fmla="*/ 61662 h 4794329"/>
              <a:gd name="connsiteX90" fmla="*/ 5168035 w 8328384"/>
              <a:gd name="connsiteY90" fmla="*/ 359392 h 4794329"/>
              <a:gd name="connsiteX91" fmla="*/ 3186355 w 8328384"/>
              <a:gd name="connsiteY91" fmla="*/ 2341071 h 4794329"/>
              <a:gd name="connsiteX92" fmla="*/ 2888624 w 8328384"/>
              <a:gd name="connsiteY92" fmla="*/ 2341071 h 4794329"/>
              <a:gd name="connsiteX93" fmla="*/ 2888626 w 8328384"/>
              <a:gd name="connsiteY93" fmla="*/ 2341071 h 4794329"/>
              <a:gd name="connsiteX94" fmla="*/ 2888626 w 8328384"/>
              <a:gd name="connsiteY94" fmla="*/ 2043341 h 4794329"/>
              <a:gd name="connsiteX95" fmla="*/ 4870305 w 8328384"/>
              <a:gd name="connsiteY95" fmla="*/ 61662 h 4794329"/>
              <a:gd name="connsiteX96" fmla="*/ 5019170 w 8328384"/>
              <a:gd name="connsiteY96" fmla="*/ 0 h 4794329"/>
              <a:gd name="connsiteX0" fmla="*/ 7193726 w 8334626"/>
              <a:gd name="connsiteY0" fmla="*/ 3202389 h 4794329"/>
              <a:gd name="connsiteX1" fmla="*/ 7342591 w 8334626"/>
              <a:gd name="connsiteY1" fmla="*/ 3264051 h 4794329"/>
              <a:gd name="connsiteX2" fmla="*/ 7342591 w 8334626"/>
              <a:gd name="connsiteY2" fmla="*/ 3561781 h 4794329"/>
              <a:gd name="connsiteX3" fmla="*/ 6682152 w 8334626"/>
              <a:gd name="connsiteY3" fmla="*/ 4222219 h 4794329"/>
              <a:gd name="connsiteX4" fmla="*/ 6384422 w 8334626"/>
              <a:gd name="connsiteY4" fmla="*/ 4222219 h 4794329"/>
              <a:gd name="connsiteX5" fmla="*/ 6384423 w 8334626"/>
              <a:gd name="connsiteY5" fmla="*/ 4222219 h 4794329"/>
              <a:gd name="connsiteX6" fmla="*/ 6384423 w 8334626"/>
              <a:gd name="connsiteY6" fmla="*/ 3924488 h 4794329"/>
              <a:gd name="connsiteX7" fmla="*/ 7044861 w 8334626"/>
              <a:gd name="connsiteY7" fmla="*/ 3264051 h 4794329"/>
              <a:gd name="connsiteX8" fmla="*/ 7193726 w 8334626"/>
              <a:gd name="connsiteY8" fmla="*/ 3202389 h 4794329"/>
              <a:gd name="connsiteX9" fmla="*/ 7160495 w 8334626"/>
              <a:gd name="connsiteY9" fmla="*/ 1896653 h 4794329"/>
              <a:gd name="connsiteX10" fmla="*/ 7309360 w 8334626"/>
              <a:gd name="connsiteY10" fmla="*/ 1958315 h 4794329"/>
              <a:gd name="connsiteX11" fmla="*/ 7309360 w 8334626"/>
              <a:gd name="connsiteY11" fmla="*/ 2256046 h 4794329"/>
              <a:gd name="connsiteX12" fmla="*/ 4832737 w 8334626"/>
              <a:gd name="connsiteY12" fmla="*/ 4732667 h 4794329"/>
              <a:gd name="connsiteX13" fmla="*/ 4535007 w 8334626"/>
              <a:gd name="connsiteY13" fmla="*/ 4732667 h 4794329"/>
              <a:gd name="connsiteX14" fmla="*/ 4535009 w 8334626"/>
              <a:gd name="connsiteY14" fmla="*/ 4732667 h 4794329"/>
              <a:gd name="connsiteX15" fmla="*/ 4535009 w 8334626"/>
              <a:gd name="connsiteY15" fmla="*/ 4434937 h 4794329"/>
              <a:gd name="connsiteX16" fmla="*/ 7011630 w 8334626"/>
              <a:gd name="connsiteY16" fmla="*/ 1958315 h 4794329"/>
              <a:gd name="connsiteX17" fmla="*/ 7160495 w 8334626"/>
              <a:gd name="connsiteY17" fmla="*/ 1896653 h 4794329"/>
              <a:gd name="connsiteX18" fmla="*/ 8124099 w 8334626"/>
              <a:gd name="connsiteY18" fmla="*/ 1606041 h 4794329"/>
              <a:gd name="connsiteX19" fmla="*/ 8272964 w 8334626"/>
              <a:gd name="connsiteY19" fmla="*/ 1667703 h 4794329"/>
              <a:gd name="connsiteX20" fmla="*/ 8272964 w 8334626"/>
              <a:gd name="connsiteY20" fmla="*/ 1965433 h 4794329"/>
              <a:gd name="connsiteX21" fmla="*/ 6387889 w 8334626"/>
              <a:gd name="connsiteY21" fmla="*/ 3850507 h 4794329"/>
              <a:gd name="connsiteX22" fmla="*/ 6090159 w 8334626"/>
              <a:gd name="connsiteY22" fmla="*/ 3850507 h 4794329"/>
              <a:gd name="connsiteX23" fmla="*/ 6090160 w 8334626"/>
              <a:gd name="connsiteY23" fmla="*/ 3850507 h 4794329"/>
              <a:gd name="connsiteX24" fmla="*/ 6090160 w 8334626"/>
              <a:gd name="connsiteY24" fmla="*/ 3552777 h 4794329"/>
              <a:gd name="connsiteX25" fmla="*/ 7975234 w 8334626"/>
              <a:gd name="connsiteY25" fmla="*/ 1667703 h 4794329"/>
              <a:gd name="connsiteX26" fmla="*/ 8124099 w 8334626"/>
              <a:gd name="connsiteY26" fmla="*/ 1606041 h 4794329"/>
              <a:gd name="connsiteX27" fmla="*/ 6242 w 8334626"/>
              <a:gd name="connsiteY27" fmla="*/ 1576410 h 4794329"/>
              <a:gd name="connsiteX28" fmla="*/ 1034496 w 8334626"/>
              <a:gd name="connsiteY28" fmla="*/ 898884 h 4794329"/>
              <a:gd name="connsiteX29" fmla="*/ 1712023 w 8334626"/>
              <a:gd name="connsiteY29" fmla="*/ 1576410 h 4794329"/>
              <a:gd name="connsiteX30" fmla="*/ 1034496 w 8334626"/>
              <a:gd name="connsiteY30" fmla="*/ 2253937 h 4794329"/>
              <a:gd name="connsiteX31" fmla="*/ 683769 w 8334626"/>
              <a:gd name="connsiteY31" fmla="*/ 2253937 h 4794329"/>
              <a:gd name="connsiteX32" fmla="*/ 6242 w 8334626"/>
              <a:gd name="connsiteY32" fmla="*/ 1576410 h 4794329"/>
              <a:gd name="connsiteX33" fmla="*/ 7672060 w 8334626"/>
              <a:gd name="connsiteY33" fmla="*/ 717042 h 4794329"/>
              <a:gd name="connsiteX34" fmla="*/ 7820925 w 8334626"/>
              <a:gd name="connsiteY34" fmla="*/ 778704 h 4794329"/>
              <a:gd name="connsiteX35" fmla="*/ 7820925 w 8334626"/>
              <a:gd name="connsiteY35" fmla="*/ 1076435 h 4794329"/>
              <a:gd name="connsiteX36" fmla="*/ 4745734 w 8334626"/>
              <a:gd name="connsiteY36" fmla="*/ 4151624 h 4794329"/>
              <a:gd name="connsiteX37" fmla="*/ 4448004 w 8334626"/>
              <a:gd name="connsiteY37" fmla="*/ 4151624 h 4794329"/>
              <a:gd name="connsiteX38" fmla="*/ 4448005 w 8334626"/>
              <a:gd name="connsiteY38" fmla="*/ 4151624 h 4794329"/>
              <a:gd name="connsiteX39" fmla="*/ 4448005 w 8334626"/>
              <a:gd name="connsiteY39" fmla="*/ 3853894 h 4794329"/>
              <a:gd name="connsiteX40" fmla="*/ 7523195 w 8334626"/>
              <a:gd name="connsiteY40" fmla="*/ 778704 h 4794329"/>
              <a:gd name="connsiteX41" fmla="*/ 7672060 w 8334626"/>
              <a:gd name="connsiteY41" fmla="*/ 717042 h 4794329"/>
              <a:gd name="connsiteX42" fmla="*/ 7115822 w 8334626"/>
              <a:gd name="connsiteY42" fmla="*/ 598413 h 4794329"/>
              <a:gd name="connsiteX43" fmla="*/ 7264687 w 8334626"/>
              <a:gd name="connsiteY43" fmla="*/ 660075 h 4794329"/>
              <a:gd name="connsiteX44" fmla="*/ 7264687 w 8334626"/>
              <a:gd name="connsiteY44" fmla="*/ 957805 h 4794329"/>
              <a:gd name="connsiteX45" fmla="*/ 3518860 w 8334626"/>
              <a:gd name="connsiteY45" fmla="*/ 4703631 h 4794329"/>
              <a:gd name="connsiteX46" fmla="*/ 3221130 w 8334626"/>
              <a:gd name="connsiteY46" fmla="*/ 4703631 h 4794329"/>
              <a:gd name="connsiteX47" fmla="*/ 3221131 w 8334626"/>
              <a:gd name="connsiteY47" fmla="*/ 4703631 h 4794329"/>
              <a:gd name="connsiteX48" fmla="*/ 3221131 w 8334626"/>
              <a:gd name="connsiteY48" fmla="*/ 4405901 h 4794329"/>
              <a:gd name="connsiteX49" fmla="*/ 6966957 w 8334626"/>
              <a:gd name="connsiteY49" fmla="*/ 660075 h 4794329"/>
              <a:gd name="connsiteX50" fmla="*/ 7115822 w 8334626"/>
              <a:gd name="connsiteY50" fmla="*/ 598413 h 4794329"/>
              <a:gd name="connsiteX51" fmla="*/ 5845545 w 8334626"/>
              <a:gd name="connsiteY51" fmla="*/ 530016 h 4794329"/>
              <a:gd name="connsiteX52" fmla="*/ 5994410 w 8334626"/>
              <a:gd name="connsiteY52" fmla="*/ 591677 h 4794329"/>
              <a:gd name="connsiteX53" fmla="*/ 5994410 w 8334626"/>
              <a:gd name="connsiteY53" fmla="*/ 889408 h 4794329"/>
              <a:gd name="connsiteX54" fmla="*/ 2919219 w 8334626"/>
              <a:gd name="connsiteY54" fmla="*/ 3964597 h 4794329"/>
              <a:gd name="connsiteX55" fmla="*/ 2621490 w 8334626"/>
              <a:gd name="connsiteY55" fmla="*/ 3964597 h 4794329"/>
              <a:gd name="connsiteX56" fmla="*/ 2621491 w 8334626"/>
              <a:gd name="connsiteY56" fmla="*/ 3964597 h 4794329"/>
              <a:gd name="connsiteX57" fmla="*/ 2621491 w 8334626"/>
              <a:gd name="connsiteY57" fmla="*/ 3666867 h 4794329"/>
              <a:gd name="connsiteX58" fmla="*/ 5696680 w 8334626"/>
              <a:gd name="connsiteY58" fmla="*/ 591677 h 4794329"/>
              <a:gd name="connsiteX59" fmla="*/ 5845545 w 8334626"/>
              <a:gd name="connsiteY59" fmla="*/ 530016 h 4794329"/>
              <a:gd name="connsiteX60" fmla="*/ 6699363 w 8334626"/>
              <a:gd name="connsiteY60" fmla="*/ 347526 h 4794329"/>
              <a:gd name="connsiteX61" fmla="*/ 6848228 w 8334626"/>
              <a:gd name="connsiteY61" fmla="*/ 409188 h 4794329"/>
              <a:gd name="connsiteX62" fmla="*/ 6848228 w 8334626"/>
              <a:gd name="connsiteY62" fmla="*/ 706919 h 4794329"/>
              <a:gd name="connsiteX63" fmla="*/ 3773037 w 8334626"/>
              <a:gd name="connsiteY63" fmla="*/ 3782108 h 4794329"/>
              <a:gd name="connsiteX64" fmla="*/ 3475307 w 8334626"/>
              <a:gd name="connsiteY64" fmla="*/ 3782108 h 4794329"/>
              <a:gd name="connsiteX65" fmla="*/ 3475308 w 8334626"/>
              <a:gd name="connsiteY65" fmla="*/ 3782108 h 4794329"/>
              <a:gd name="connsiteX66" fmla="*/ 3475308 w 8334626"/>
              <a:gd name="connsiteY66" fmla="*/ 3484378 h 4794329"/>
              <a:gd name="connsiteX67" fmla="*/ 6550498 w 8334626"/>
              <a:gd name="connsiteY67" fmla="*/ 409188 h 4794329"/>
              <a:gd name="connsiteX68" fmla="*/ 6699363 w 8334626"/>
              <a:gd name="connsiteY68" fmla="*/ 347526 h 4794329"/>
              <a:gd name="connsiteX69" fmla="*/ 4224231 w 8334626"/>
              <a:gd name="connsiteY69" fmla="*/ 126303 h 4794329"/>
              <a:gd name="connsiteX70" fmla="*/ 4373096 w 8334626"/>
              <a:gd name="connsiteY70" fmla="*/ 187965 h 4794329"/>
              <a:gd name="connsiteX71" fmla="*/ 4373096 w 8334626"/>
              <a:gd name="connsiteY71" fmla="*/ 485695 h 4794329"/>
              <a:gd name="connsiteX72" fmla="*/ 3114378 w 8334626"/>
              <a:gd name="connsiteY72" fmla="*/ 1744412 h 4794329"/>
              <a:gd name="connsiteX73" fmla="*/ 2816647 w 8334626"/>
              <a:gd name="connsiteY73" fmla="*/ 1744412 h 4794329"/>
              <a:gd name="connsiteX74" fmla="*/ 2816649 w 8334626"/>
              <a:gd name="connsiteY74" fmla="*/ 1744412 h 4794329"/>
              <a:gd name="connsiteX75" fmla="*/ 2816649 w 8334626"/>
              <a:gd name="connsiteY75" fmla="*/ 1446682 h 4794329"/>
              <a:gd name="connsiteX76" fmla="*/ 4075366 w 8334626"/>
              <a:gd name="connsiteY76" fmla="*/ 187965 h 4794329"/>
              <a:gd name="connsiteX77" fmla="*/ 4224231 w 8334626"/>
              <a:gd name="connsiteY77" fmla="*/ 126303 h 4794329"/>
              <a:gd name="connsiteX78" fmla="*/ 5685289 w 8334626"/>
              <a:gd name="connsiteY78" fmla="*/ 18853 h 4794329"/>
              <a:gd name="connsiteX79" fmla="*/ 5834154 w 8334626"/>
              <a:gd name="connsiteY79" fmla="*/ 80515 h 4794329"/>
              <a:gd name="connsiteX80" fmla="*/ 5834154 w 8334626"/>
              <a:gd name="connsiteY80" fmla="*/ 378245 h 4794329"/>
              <a:gd name="connsiteX81" fmla="*/ 3112470 w 8334626"/>
              <a:gd name="connsiteY81" fmla="*/ 3099928 h 4794329"/>
              <a:gd name="connsiteX82" fmla="*/ 2814740 w 8334626"/>
              <a:gd name="connsiteY82" fmla="*/ 3099928 h 4794329"/>
              <a:gd name="connsiteX83" fmla="*/ 2814741 w 8334626"/>
              <a:gd name="connsiteY83" fmla="*/ 3099928 h 4794329"/>
              <a:gd name="connsiteX84" fmla="*/ 2814741 w 8334626"/>
              <a:gd name="connsiteY84" fmla="*/ 2802198 h 4794329"/>
              <a:gd name="connsiteX85" fmla="*/ 5536424 w 8334626"/>
              <a:gd name="connsiteY85" fmla="*/ 80515 h 4794329"/>
              <a:gd name="connsiteX86" fmla="*/ 5685289 w 8334626"/>
              <a:gd name="connsiteY86" fmla="*/ 18853 h 4794329"/>
              <a:gd name="connsiteX87" fmla="*/ 5025412 w 8334626"/>
              <a:gd name="connsiteY87" fmla="*/ 0 h 4794329"/>
              <a:gd name="connsiteX88" fmla="*/ 5174277 w 8334626"/>
              <a:gd name="connsiteY88" fmla="*/ 61662 h 4794329"/>
              <a:gd name="connsiteX89" fmla="*/ 5174277 w 8334626"/>
              <a:gd name="connsiteY89" fmla="*/ 359392 h 4794329"/>
              <a:gd name="connsiteX90" fmla="*/ 3192597 w 8334626"/>
              <a:gd name="connsiteY90" fmla="*/ 2341071 h 4794329"/>
              <a:gd name="connsiteX91" fmla="*/ 2894866 w 8334626"/>
              <a:gd name="connsiteY91" fmla="*/ 2341071 h 4794329"/>
              <a:gd name="connsiteX92" fmla="*/ 2894868 w 8334626"/>
              <a:gd name="connsiteY92" fmla="*/ 2341071 h 4794329"/>
              <a:gd name="connsiteX93" fmla="*/ 2894868 w 8334626"/>
              <a:gd name="connsiteY93" fmla="*/ 2043341 h 4794329"/>
              <a:gd name="connsiteX94" fmla="*/ 4876547 w 8334626"/>
              <a:gd name="connsiteY94" fmla="*/ 61662 h 4794329"/>
              <a:gd name="connsiteX95" fmla="*/ 5025412 w 8334626"/>
              <a:gd name="connsiteY95" fmla="*/ 0 h 4794329"/>
              <a:gd name="connsiteX0" fmla="*/ 7223556 w 8364456"/>
              <a:gd name="connsiteY0" fmla="*/ 3202389 h 4794329"/>
              <a:gd name="connsiteX1" fmla="*/ 7372421 w 8364456"/>
              <a:gd name="connsiteY1" fmla="*/ 3264051 h 4794329"/>
              <a:gd name="connsiteX2" fmla="*/ 7372421 w 8364456"/>
              <a:gd name="connsiteY2" fmla="*/ 3561781 h 4794329"/>
              <a:gd name="connsiteX3" fmla="*/ 6711982 w 8364456"/>
              <a:gd name="connsiteY3" fmla="*/ 4222219 h 4794329"/>
              <a:gd name="connsiteX4" fmla="*/ 6414252 w 8364456"/>
              <a:gd name="connsiteY4" fmla="*/ 4222219 h 4794329"/>
              <a:gd name="connsiteX5" fmla="*/ 6414253 w 8364456"/>
              <a:gd name="connsiteY5" fmla="*/ 4222219 h 4794329"/>
              <a:gd name="connsiteX6" fmla="*/ 6414253 w 8364456"/>
              <a:gd name="connsiteY6" fmla="*/ 3924488 h 4794329"/>
              <a:gd name="connsiteX7" fmla="*/ 7074691 w 8364456"/>
              <a:gd name="connsiteY7" fmla="*/ 3264051 h 4794329"/>
              <a:gd name="connsiteX8" fmla="*/ 7223556 w 8364456"/>
              <a:gd name="connsiteY8" fmla="*/ 3202389 h 4794329"/>
              <a:gd name="connsiteX9" fmla="*/ 7190325 w 8364456"/>
              <a:gd name="connsiteY9" fmla="*/ 1896653 h 4794329"/>
              <a:gd name="connsiteX10" fmla="*/ 7339190 w 8364456"/>
              <a:gd name="connsiteY10" fmla="*/ 1958315 h 4794329"/>
              <a:gd name="connsiteX11" fmla="*/ 7339190 w 8364456"/>
              <a:gd name="connsiteY11" fmla="*/ 2256046 h 4794329"/>
              <a:gd name="connsiteX12" fmla="*/ 4862567 w 8364456"/>
              <a:gd name="connsiteY12" fmla="*/ 4732667 h 4794329"/>
              <a:gd name="connsiteX13" fmla="*/ 4564837 w 8364456"/>
              <a:gd name="connsiteY13" fmla="*/ 4732667 h 4794329"/>
              <a:gd name="connsiteX14" fmla="*/ 4564839 w 8364456"/>
              <a:gd name="connsiteY14" fmla="*/ 4732667 h 4794329"/>
              <a:gd name="connsiteX15" fmla="*/ 4564839 w 8364456"/>
              <a:gd name="connsiteY15" fmla="*/ 4434937 h 4794329"/>
              <a:gd name="connsiteX16" fmla="*/ 7041460 w 8364456"/>
              <a:gd name="connsiteY16" fmla="*/ 1958315 h 4794329"/>
              <a:gd name="connsiteX17" fmla="*/ 7190325 w 8364456"/>
              <a:gd name="connsiteY17" fmla="*/ 1896653 h 4794329"/>
              <a:gd name="connsiteX18" fmla="*/ 8153929 w 8364456"/>
              <a:gd name="connsiteY18" fmla="*/ 1606041 h 4794329"/>
              <a:gd name="connsiteX19" fmla="*/ 8302794 w 8364456"/>
              <a:gd name="connsiteY19" fmla="*/ 1667703 h 4794329"/>
              <a:gd name="connsiteX20" fmla="*/ 8302794 w 8364456"/>
              <a:gd name="connsiteY20" fmla="*/ 1965433 h 4794329"/>
              <a:gd name="connsiteX21" fmla="*/ 6417719 w 8364456"/>
              <a:gd name="connsiteY21" fmla="*/ 3850507 h 4794329"/>
              <a:gd name="connsiteX22" fmla="*/ 6119989 w 8364456"/>
              <a:gd name="connsiteY22" fmla="*/ 3850507 h 4794329"/>
              <a:gd name="connsiteX23" fmla="*/ 6119990 w 8364456"/>
              <a:gd name="connsiteY23" fmla="*/ 3850507 h 4794329"/>
              <a:gd name="connsiteX24" fmla="*/ 6119990 w 8364456"/>
              <a:gd name="connsiteY24" fmla="*/ 3552777 h 4794329"/>
              <a:gd name="connsiteX25" fmla="*/ 8005064 w 8364456"/>
              <a:gd name="connsiteY25" fmla="*/ 1667703 h 4794329"/>
              <a:gd name="connsiteX26" fmla="*/ 8153929 w 8364456"/>
              <a:gd name="connsiteY26" fmla="*/ 1606041 h 4794329"/>
              <a:gd name="connsiteX27" fmla="*/ 36072 w 8364456"/>
              <a:gd name="connsiteY27" fmla="*/ 1576410 h 4794329"/>
              <a:gd name="connsiteX28" fmla="*/ 1741853 w 8364456"/>
              <a:gd name="connsiteY28" fmla="*/ 1576410 h 4794329"/>
              <a:gd name="connsiteX29" fmla="*/ 1064326 w 8364456"/>
              <a:gd name="connsiteY29" fmla="*/ 2253937 h 4794329"/>
              <a:gd name="connsiteX30" fmla="*/ 713599 w 8364456"/>
              <a:gd name="connsiteY30" fmla="*/ 2253937 h 4794329"/>
              <a:gd name="connsiteX31" fmla="*/ 36072 w 8364456"/>
              <a:gd name="connsiteY31" fmla="*/ 1576410 h 4794329"/>
              <a:gd name="connsiteX32" fmla="*/ 7701890 w 8364456"/>
              <a:gd name="connsiteY32" fmla="*/ 717042 h 4794329"/>
              <a:gd name="connsiteX33" fmla="*/ 7850755 w 8364456"/>
              <a:gd name="connsiteY33" fmla="*/ 778704 h 4794329"/>
              <a:gd name="connsiteX34" fmla="*/ 7850755 w 8364456"/>
              <a:gd name="connsiteY34" fmla="*/ 1076435 h 4794329"/>
              <a:gd name="connsiteX35" fmla="*/ 4775564 w 8364456"/>
              <a:gd name="connsiteY35" fmla="*/ 4151624 h 4794329"/>
              <a:gd name="connsiteX36" fmla="*/ 4477834 w 8364456"/>
              <a:gd name="connsiteY36" fmla="*/ 4151624 h 4794329"/>
              <a:gd name="connsiteX37" fmla="*/ 4477835 w 8364456"/>
              <a:gd name="connsiteY37" fmla="*/ 4151624 h 4794329"/>
              <a:gd name="connsiteX38" fmla="*/ 4477835 w 8364456"/>
              <a:gd name="connsiteY38" fmla="*/ 3853894 h 4794329"/>
              <a:gd name="connsiteX39" fmla="*/ 7553025 w 8364456"/>
              <a:gd name="connsiteY39" fmla="*/ 778704 h 4794329"/>
              <a:gd name="connsiteX40" fmla="*/ 7701890 w 8364456"/>
              <a:gd name="connsiteY40" fmla="*/ 717042 h 4794329"/>
              <a:gd name="connsiteX41" fmla="*/ 7145652 w 8364456"/>
              <a:gd name="connsiteY41" fmla="*/ 598413 h 4794329"/>
              <a:gd name="connsiteX42" fmla="*/ 7294517 w 8364456"/>
              <a:gd name="connsiteY42" fmla="*/ 660075 h 4794329"/>
              <a:gd name="connsiteX43" fmla="*/ 7294517 w 8364456"/>
              <a:gd name="connsiteY43" fmla="*/ 957805 h 4794329"/>
              <a:gd name="connsiteX44" fmla="*/ 3548690 w 8364456"/>
              <a:gd name="connsiteY44" fmla="*/ 4703631 h 4794329"/>
              <a:gd name="connsiteX45" fmla="*/ 3250960 w 8364456"/>
              <a:gd name="connsiteY45" fmla="*/ 4703631 h 4794329"/>
              <a:gd name="connsiteX46" fmla="*/ 3250961 w 8364456"/>
              <a:gd name="connsiteY46" fmla="*/ 4703631 h 4794329"/>
              <a:gd name="connsiteX47" fmla="*/ 3250961 w 8364456"/>
              <a:gd name="connsiteY47" fmla="*/ 4405901 h 4794329"/>
              <a:gd name="connsiteX48" fmla="*/ 6996787 w 8364456"/>
              <a:gd name="connsiteY48" fmla="*/ 660075 h 4794329"/>
              <a:gd name="connsiteX49" fmla="*/ 7145652 w 8364456"/>
              <a:gd name="connsiteY49" fmla="*/ 598413 h 4794329"/>
              <a:gd name="connsiteX50" fmla="*/ 5875375 w 8364456"/>
              <a:gd name="connsiteY50" fmla="*/ 530016 h 4794329"/>
              <a:gd name="connsiteX51" fmla="*/ 6024240 w 8364456"/>
              <a:gd name="connsiteY51" fmla="*/ 591677 h 4794329"/>
              <a:gd name="connsiteX52" fmla="*/ 6024240 w 8364456"/>
              <a:gd name="connsiteY52" fmla="*/ 889408 h 4794329"/>
              <a:gd name="connsiteX53" fmla="*/ 2949049 w 8364456"/>
              <a:gd name="connsiteY53" fmla="*/ 3964597 h 4794329"/>
              <a:gd name="connsiteX54" fmla="*/ 2651320 w 8364456"/>
              <a:gd name="connsiteY54" fmla="*/ 3964597 h 4794329"/>
              <a:gd name="connsiteX55" fmla="*/ 2651321 w 8364456"/>
              <a:gd name="connsiteY55" fmla="*/ 3964597 h 4794329"/>
              <a:gd name="connsiteX56" fmla="*/ 2651321 w 8364456"/>
              <a:gd name="connsiteY56" fmla="*/ 3666867 h 4794329"/>
              <a:gd name="connsiteX57" fmla="*/ 5726510 w 8364456"/>
              <a:gd name="connsiteY57" fmla="*/ 591677 h 4794329"/>
              <a:gd name="connsiteX58" fmla="*/ 5875375 w 8364456"/>
              <a:gd name="connsiteY58" fmla="*/ 530016 h 4794329"/>
              <a:gd name="connsiteX59" fmla="*/ 6729193 w 8364456"/>
              <a:gd name="connsiteY59" fmla="*/ 347526 h 4794329"/>
              <a:gd name="connsiteX60" fmla="*/ 6878058 w 8364456"/>
              <a:gd name="connsiteY60" fmla="*/ 409188 h 4794329"/>
              <a:gd name="connsiteX61" fmla="*/ 6878058 w 8364456"/>
              <a:gd name="connsiteY61" fmla="*/ 706919 h 4794329"/>
              <a:gd name="connsiteX62" fmla="*/ 3802867 w 8364456"/>
              <a:gd name="connsiteY62" fmla="*/ 3782108 h 4794329"/>
              <a:gd name="connsiteX63" fmla="*/ 3505137 w 8364456"/>
              <a:gd name="connsiteY63" fmla="*/ 3782108 h 4794329"/>
              <a:gd name="connsiteX64" fmla="*/ 3505138 w 8364456"/>
              <a:gd name="connsiteY64" fmla="*/ 3782108 h 4794329"/>
              <a:gd name="connsiteX65" fmla="*/ 3505138 w 8364456"/>
              <a:gd name="connsiteY65" fmla="*/ 3484378 h 4794329"/>
              <a:gd name="connsiteX66" fmla="*/ 6580328 w 8364456"/>
              <a:gd name="connsiteY66" fmla="*/ 409188 h 4794329"/>
              <a:gd name="connsiteX67" fmla="*/ 6729193 w 8364456"/>
              <a:gd name="connsiteY67" fmla="*/ 347526 h 4794329"/>
              <a:gd name="connsiteX68" fmla="*/ 4254061 w 8364456"/>
              <a:gd name="connsiteY68" fmla="*/ 126303 h 4794329"/>
              <a:gd name="connsiteX69" fmla="*/ 4402926 w 8364456"/>
              <a:gd name="connsiteY69" fmla="*/ 187965 h 4794329"/>
              <a:gd name="connsiteX70" fmla="*/ 4402926 w 8364456"/>
              <a:gd name="connsiteY70" fmla="*/ 485695 h 4794329"/>
              <a:gd name="connsiteX71" fmla="*/ 3144208 w 8364456"/>
              <a:gd name="connsiteY71" fmla="*/ 1744412 h 4794329"/>
              <a:gd name="connsiteX72" fmla="*/ 2846477 w 8364456"/>
              <a:gd name="connsiteY72" fmla="*/ 1744412 h 4794329"/>
              <a:gd name="connsiteX73" fmla="*/ 2846479 w 8364456"/>
              <a:gd name="connsiteY73" fmla="*/ 1744412 h 4794329"/>
              <a:gd name="connsiteX74" fmla="*/ 2846479 w 8364456"/>
              <a:gd name="connsiteY74" fmla="*/ 1446682 h 4794329"/>
              <a:gd name="connsiteX75" fmla="*/ 4105196 w 8364456"/>
              <a:gd name="connsiteY75" fmla="*/ 187965 h 4794329"/>
              <a:gd name="connsiteX76" fmla="*/ 4254061 w 8364456"/>
              <a:gd name="connsiteY76" fmla="*/ 126303 h 4794329"/>
              <a:gd name="connsiteX77" fmla="*/ 5715119 w 8364456"/>
              <a:gd name="connsiteY77" fmla="*/ 18853 h 4794329"/>
              <a:gd name="connsiteX78" fmla="*/ 5863984 w 8364456"/>
              <a:gd name="connsiteY78" fmla="*/ 80515 h 4794329"/>
              <a:gd name="connsiteX79" fmla="*/ 5863984 w 8364456"/>
              <a:gd name="connsiteY79" fmla="*/ 378245 h 4794329"/>
              <a:gd name="connsiteX80" fmla="*/ 3142300 w 8364456"/>
              <a:gd name="connsiteY80" fmla="*/ 3099928 h 4794329"/>
              <a:gd name="connsiteX81" fmla="*/ 2844570 w 8364456"/>
              <a:gd name="connsiteY81" fmla="*/ 3099928 h 4794329"/>
              <a:gd name="connsiteX82" fmla="*/ 2844571 w 8364456"/>
              <a:gd name="connsiteY82" fmla="*/ 3099928 h 4794329"/>
              <a:gd name="connsiteX83" fmla="*/ 2844571 w 8364456"/>
              <a:gd name="connsiteY83" fmla="*/ 2802198 h 4794329"/>
              <a:gd name="connsiteX84" fmla="*/ 5566254 w 8364456"/>
              <a:gd name="connsiteY84" fmla="*/ 80515 h 4794329"/>
              <a:gd name="connsiteX85" fmla="*/ 5715119 w 8364456"/>
              <a:gd name="connsiteY85" fmla="*/ 18853 h 4794329"/>
              <a:gd name="connsiteX86" fmla="*/ 5055242 w 8364456"/>
              <a:gd name="connsiteY86" fmla="*/ 0 h 4794329"/>
              <a:gd name="connsiteX87" fmla="*/ 5204107 w 8364456"/>
              <a:gd name="connsiteY87" fmla="*/ 61662 h 4794329"/>
              <a:gd name="connsiteX88" fmla="*/ 5204107 w 8364456"/>
              <a:gd name="connsiteY88" fmla="*/ 359392 h 4794329"/>
              <a:gd name="connsiteX89" fmla="*/ 3222427 w 8364456"/>
              <a:gd name="connsiteY89" fmla="*/ 2341071 h 4794329"/>
              <a:gd name="connsiteX90" fmla="*/ 2924696 w 8364456"/>
              <a:gd name="connsiteY90" fmla="*/ 2341071 h 4794329"/>
              <a:gd name="connsiteX91" fmla="*/ 2924698 w 8364456"/>
              <a:gd name="connsiteY91" fmla="*/ 2341071 h 4794329"/>
              <a:gd name="connsiteX92" fmla="*/ 2924698 w 8364456"/>
              <a:gd name="connsiteY92" fmla="*/ 2043341 h 4794329"/>
              <a:gd name="connsiteX93" fmla="*/ 4906377 w 8364456"/>
              <a:gd name="connsiteY93" fmla="*/ 61662 h 4794329"/>
              <a:gd name="connsiteX94" fmla="*/ 5055242 w 8364456"/>
              <a:gd name="connsiteY94" fmla="*/ 0 h 4794329"/>
              <a:gd name="connsiteX0" fmla="*/ 7193727 w 8334627"/>
              <a:gd name="connsiteY0" fmla="*/ 3202389 h 4794329"/>
              <a:gd name="connsiteX1" fmla="*/ 7342592 w 8334627"/>
              <a:gd name="connsiteY1" fmla="*/ 3264051 h 4794329"/>
              <a:gd name="connsiteX2" fmla="*/ 7342592 w 8334627"/>
              <a:gd name="connsiteY2" fmla="*/ 3561781 h 4794329"/>
              <a:gd name="connsiteX3" fmla="*/ 6682153 w 8334627"/>
              <a:gd name="connsiteY3" fmla="*/ 4222219 h 4794329"/>
              <a:gd name="connsiteX4" fmla="*/ 6384423 w 8334627"/>
              <a:gd name="connsiteY4" fmla="*/ 4222219 h 4794329"/>
              <a:gd name="connsiteX5" fmla="*/ 6384424 w 8334627"/>
              <a:gd name="connsiteY5" fmla="*/ 4222219 h 4794329"/>
              <a:gd name="connsiteX6" fmla="*/ 6384424 w 8334627"/>
              <a:gd name="connsiteY6" fmla="*/ 3924488 h 4794329"/>
              <a:gd name="connsiteX7" fmla="*/ 7044862 w 8334627"/>
              <a:gd name="connsiteY7" fmla="*/ 3264051 h 4794329"/>
              <a:gd name="connsiteX8" fmla="*/ 7193727 w 8334627"/>
              <a:gd name="connsiteY8" fmla="*/ 3202389 h 4794329"/>
              <a:gd name="connsiteX9" fmla="*/ 7160496 w 8334627"/>
              <a:gd name="connsiteY9" fmla="*/ 1896653 h 4794329"/>
              <a:gd name="connsiteX10" fmla="*/ 7309361 w 8334627"/>
              <a:gd name="connsiteY10" fmla="*/ 1958315 h 4794329"/>
              <a:gd name="connsiteX11" fmla="*/ 7309361 w 8334627"/>
              <a:gd name="connsiteY11" fmla="*/ 2256046 h 4794329"/>
              <a:gd name="connsiteX12" fmla="*/ 4832738 w 8334627"/>
              <a:gd name="connsiteY12" fmla="*/ 4732667 h 4794329"/>
              <a:gd name="connsiteX13" fmla="*/ 4535008 w 8334627"/>
              <a:gd name="connsiteY13" fmla="*/ 4732667 h 4794329"/>
              <a:gd name="connsiteX14" fmla="*/ 4535010 w 8334627"/>
              <a:gd name="connsiteY14" fmla="*/ 4732667 h 4794329"/>
              <a:gd name="connsiteX15" fmla="*/ 4535010 w 8334627"/>
              <a:gd name="connsiteY15" fmla="*/ 4434937 h 4794329"/>
              <a:gd name="connsiteX16" fmla="*/ 7011631 w 8334627"/>
              <a:gd name="connsiteY16" fmla="*/ 1958315 h 4794329"/>
              <a:gd name="connsiteX17" fmla="*/ 7160496 w 8334627"/>
              <a:gd name="connsiteY17" fmla="*/ 1896653 h 4794329"/>
              <a:gd name="connsiteX18" fmla="*/ 8124100 w 8334627"/>
              <a:gd name="connsiteY18" fmla="*/ 1606041 h 4794329"/>
              <a:gd name="connsiteX19" fmla="*/ 8272965 w 8334627"/>
              <a:gd name="connsiteY19" fmla="*/ 1667703 h 4794329"/>
              <a:gd name="connsiteX20" fmla="*/ 8272965 w 8334627"/>
              <a:gd name="connsiteY20" fmla="*/ 1965433 h 4794329"/>
              <a:gd name="connsiteX21" fmla="*/ 6387890 w 8334627"/>
              <a:gd name="connsiteY21" fmla="*/ 3850507 h 4794329"/>
              <a:gd name="connsiteX22" fmla="*/ 6090160 w 8334627"/>
              <a:gd name="connsiteY22" fmla="*/ 3850507 h 4794329"/>
              <a:gd name="connsiteX23" fmla="*/ 6090161 w 8334627"/>
              <a:gd name="connsiteY23" fmla="*/ 3850507 h 4794329"/>
              <a:gd name="connsiteX24" fmla="*/ 6090161 w 8334627"/>
              <a:gd name="connsiteY24" fmla="*/ 3552777 h 4794329"/>
              <a:gd name="connsiteX25" fmla="*/ 7975235 w 8334627"/>
              <a:gd name="connsiteY25" fmla="*/ 1667703 h 4794329"/>
              <a:gd name="connsiteX26" fmla="*/ 8124100 w 8334627"/>
              <a:gd name="connsiteY26" fmla="*/ 1606041 h 4794329"/>
              <a:gd name="connsiteX27" fmla="*/ 6243 w 8334627"/>
              <a:gd name="connsiteY27" fmla="*/ 1576410 h 4794329"/>
              <a:gd name="connsiteX28" fmla="*/ 1034497 w 8334627"/>
              <a:gd name="connsiteY28" fmla="*/ 2253937 h 4794329"/>
              <a:gd name="connsiteX29" fmla="*/ 683770 w 8334627"/>
              <a:gd name="connsiteY29" fmla="*/ 2253937 h 4794329"/>
              <a:gd name="connsiteX30" fmla="*/ 6243 w 8334627"/>
              <a:gd name="connsiteY30" fmla="*/ 1576410 h 4794329"/>
              <a:gd name="connsiteX31" fmla="*/ 7672061 w 8334627"/>
              <a:gd name="connsiteY31" fmla="*/ 717042 h 4794329"/>
              <a:gd name="connsiteX32" fmla="*/ 7820926 w 8334627"/>
              <a:gd name="connsiteY32" fmla="*/ 778704 h 4794329"/>
              <a:gd name="connsiteX33" fmla="*/ 7820926 w 8334627"/>
              <a:gd name="connsiteY33" fmla="*/ 1076435 h 4794329"/>
              <a:gd name="connsiteX34" fmla="*/ 4745735 w 8334627"/>
              <a:gd name="connsiteY34" fmla="*/ 4151624 h 4794329"/>
              <a:gd name="connsiteX35" fmla="*/ 4448005 w 8334627"/>
              <a:gd name="connsiteY35" fmla="*/ 4151624 h 4794329"/>
              <a:gd name="connsiteX36" fmla="*/ 4448006 w 8334627"/>
              <a:gd name="connsiteY36" fmla="*/ 4151624 h 4794329"/>
              <a:gd name="connsiteX37" fmla="*/ 4448006 w 8334627"/>
              <a:gd name="connsiteY37" fmla="*/ 3853894 h 4794329"/>
              <a:gd name="connsiteX38" fmla="*/ 7523196 w 8334627"/>
              <a:gd name="connsiteY38" fmla="*/ 778704 h 4794329"/>
              <a:gd name="connsiteX39" fmla="*/ 7672061 w 8334627"/>
              <a:gd name="connsiteY39" fmla="*/ 717042 h 4794329"/>
              <a:gd name="connsiteX40" fmla="*/ 7115823 w 8334627"/>
              <a:gd name="connsiteY40" fmla="*/ 598413 h 4794329"/>
              <a:gd name="connsiteX41" fmla="*/ 7264688 w 8334627"/>
              <a:gd name="connsiteY41" fmla="*/ 660075 h 4794329"/>
              <a:gd name="connsiteX42" fmla="*/ 7264688 w 8334627"/>
              <a:gd name="connsiteY42" fmla="*/ 957805 h 4794329"/>
              <a:gd name="connsiteX43" fmla="*/ 3518861 w 8334627"/>
              <a:gd name="connsiteY43" fmla="*/ 4703631 h 4794329"/>
              <a:gd name="connsiteX44" fmla="*/ 3221131 w 8334627"/>
              <a:gd name="connsiteY44" fmla="*/ 4703631 h 4794329"/>
              <a:gd name="connsiteX45" fmla="*/ 3221132 w 8334627"/>
              <a:gd name="connsiteY45" fmla="*/ 4703631 h 4794329"/>
              <a:gd name="connsiteX46" fmla="*/ 3221132 w 8334627"/>
              <a:gd name="connsiteY46" fmla="*/ 4405901 h 4794329"/>
              <a:gd name="connsiteX47" fmla="*/ 6966958 w 8334627"/>
              <a:gd name="connsiteY47" fmla="*/ 660075 h 4794329"/>
              <a:gd name="connsiteX48" fmla="*/ 7115823 w 8334627"/>
              <a:gd name="connsiteY48" fmla="*/ 598413 h 4794329"/>
              <a:gd name="connsiteX49" fmla="*/ 5845546 w 8334627"/>
              <a:gd name="connsiteY49" fmla="*/ 530016 h 4794329"/>
              <a:gd name="connsiteX50" fmla="*/ 5994411 w 8334627"/>
              <a:gd name="connsiteY50" fmla="*/ 591677 h 4794329"/>
              <a:gd name="connsiteX51" fmla="*/ 5994411 w 8334627"/>
              <a:gd name="connsiteY51" fmla="*/ 889408 h 4794329"/>
              <a:gd name="connsiteX52" fmla="*/ 2919220 w 8334627"/>
              <a:gd name="connsiteY52" fmla="*/ 3964597 h 4794329"/>
              <a:gd name="connsiteX53" fmla="*/ 2621491 w 8334627"/>
              <a:gd name="connsiteY53" fmla="*/ 3964597 h 4794329"/>
              <a:gd name="connsiteX54" fmla="*/ 2621492 w 8334627"/>
              <a:gd name="connsiteY54" fmla="*/ 3964597 h 4794329"/>
              <a:gd name="connsiteX55" fmla="*/ 2621492 w 8334627"/>
              <a:gd name="connsiteY55" fmla="*/ 3666867 h 4794329"/>
              <a:gd name="connsiteX56" fmla="*/ 5696681 w 8334627"/>
              <a:gd name="connsiteY56" fmla="*/ 591677 h 4794329"/>
              <a:gd name="connsiteX57" fmla="*/ 5845546 w 8334627"/>
              <a:gd name="connsiteY57" fmla="*/ 530016 h 4794329"/>
              <a:gd name="connsiteX58" fmla="*/ 6699364 w 8334627"/>
              <a:gd name="connsiteY58" fmla="*/ 347526 h 4794329"/>
              <a:gd name="connsiteX59" fmla="*/ 6848229 w 8334627"/>
              <a:gd name="connsiteY59" fmla="*/ 409188 h 4794329"/>
              <a:gd name="connsiteX60" fmla="*/ 6848229 w 8334627"/>
              <a:gd name="connsiteY60" fmla="*/ 706919 h 4794329"/>
              <a:gd name="connsiteX61" fmla="*/ 3773038 w 8334627"/>
              <a:gd name="connsiteY61" fmla="*/ 3782108 h 4794329"/>
              <a:gd name="connsiteX62" fmla="*/ 3475308 w 8334627"/>
              <a:gd name="connsiteY62" fmla="*/ 3782108 h 4794329"/>
              <a:gd name="connsiteX63" fmla="*/ 3475309 w 8334627"/>
              <a:gd name="connsiteY63" fmla="*/ 3782108 h 4794329"/>
              <a:gd name="connsiteX64" fmla="*/ 3475309 w 8334627"/>
              <a:gd name="connsiteY64" fmla="*/ 3484378 h 4794329"/>
              <a:gd name="connsiteX65" fmla="*/ 6550499 w 8334627"/>
              <a:gd name="connsiteY65" fmla="*/ 409188 h 4794329"/>
              <a:gd name="connsiteX66" fmla="*/ 6699364 w 8334627"/>
              <a:gd name="connsiteY66" fmla="*/ 347526 h 4794329"/>
              <a:gd name="connsiteX67" fmla="*/ 4224232 w 8334627"/>
              <a:gd name="connsiteY67" fmla="*/ 126303 h 4794329"/>
              <a:gd name="connsiteX68" fmla="*/ 4373097 w 8334627"/>
              <a:gd name="connsiteY68" fmla="*/ 187965 h 4794329"/>
              <a:gd name="connsiteX69" fmla="*/ 4373097 w 8334627"/>
              <a:gd name="connsiteY69" fmla="*/ 485695 h 4794329"/>
              <a:gd name="connsiteX70" fmla="*/ 3114379 w 8334627"/>
              <a:gd name="connsiteY70" fmla="*/ 1744412 h 4794329"/>
              <a:gd name="connsiteX71" fmla="*/ 2816648 w 8334627"/>
              <a:gd name="connsiteY71" fmla="*/ 1744412 h 4794329"/>
              <a:gd name="connsiteX72" fmla="*/ 2816650 w 8334627"/>
              <a:gd name="connsiteY72" fmla="*/ 1744412 h 4794329"/>
              <a:gd name="connsiteX73" fmla="*/ 2816650 w 8334627"/>
              <a:gd name="connsiteY73" fmla="*/ 1446682 h 4794329"/>
              <a:gd name="connsiteX74" fmla="*/ 4075367 w 8334627"/>
              <a:gd name="connsiteY74" fmla="*/ 187965 h 4794329"/>
              <a:gd name="connsiteX75" fmla="*/ 4224232 w 8334627"/>
              <a:gd name="connsiteY75" fmla="*/ 126303 h 4794329"/>
              <a:gd name="connsiteX76" fmla="*/ 5685290 w 8334627"/>
              <a:gd name="connsiteY76" fmla="*/ 18853 h 4794329"/>
              <a:gd name="connsiteX77" fmla="*/ 5834155 w 8334627"/>
              <a:gd name="connsiteY77" fmla="*/ 80515 h 4794329"/>
              <a:gd name="connsiteX78" fmla="*/ 5834155 w 8334627"/>
              <a:gd name="connsiteY78" fmla="*/ 378245 h 4794329"/>
              <a:gd name="connsiteX79" fmla="*/ 3112471 w 8334627"/>
              <a:gd name="connsiteY79" fmla="*/ 3099928 h 4794329"/>
              <a:gd name="connsiteX80" fmla="*/ 2814741 w 8334627"/>
              <a:gd name="connsiteY80" fmla="*/ 3099928 h 4794329"/>
              <a:gd name="connsiteX81" fmla="*/ 2814742 w 8334627"/>
              <a:gd name="connsiteY81" fmla="*/ 3099928 h 4794329"/>
              <a:gd name="connsiteX82" fmla="*/ 2814742 w 8334627"/>
              <a:gd name="connsiteY82" fmla="*/ 2802198 h 4794329"/>
              <a:gd name="connsiteX83" fmla="*/ 5536425 w 8334627"/>
              <a:gd name="connsiteY83" fmla="*/ 80515 h 4794329"/>
              <a:gd name="connsiteX84" fmla="*/ 5685290 w 8334627"/>
              <a:gd name="connsiteY84" fmla="*/ 18853 h 4794329"/>
              <a:gd name="connsiteX85" fmla="*/ 5025413 w 8334627"/>
              <a:gd name="connsiteY85" fmla="*/ 0 h 4794329"/>
              <a:gd name="connsiteX86" fmla="*/ 5174278 w 8334627"/>
              <a:gd name="connsiteY86" fmla="*/ 61662 h 4794329"/>
              <a:gd name="connsiteX87" fmla="*/ 5174278 w 8334627"/>
              <a:gd name="connsiteY87" fmla="*/ 359392 h 4794329"/>
              <a:gd name="connsiteX88" fmla="*/ 3192598 w 8334627"/>
              <a:gd name="connsiteY88" fmla="*/ 2341071 h 4794329"/>
              <a:gd name="connsiteX89" fmla="*/ 2894867 w 8334627"/>
              <a:gd name="connsiteY89" fmla="*/ 2341071 h 4794329"/>
              <a:gd name="connsiteX90" fmla="*/ 2894869 w 8334627"/>
              <a:gd name="connsiteY90" fmla="*/ 2341071 h 4794329"/>
              <a:gd name="connsiteX91" fmla="*/ 2894869 w 8334627"/>
              <a:gd name="connsiteY91" fmla="*/ 2043341 h 4794329"/>
              <a:gd name="connsiteX92" fmla="*/ 4876548 w 8334627"/>
              <a:gd name="connsiteY92" fmla="*/ 61662 h 4794329"/>
              <a:gd name="connsiteX93" fmla="*/ 5025413 w 8334627"/>
              <a:gd name="connsiteY93" fmla="*/ 0 h 4794329"/>
              <a:gd name="connsiteX0" fmla="*/ 7187484 w 8328384"/>
              <a:gd name="connsiteY0" fmla="*/ 3202389 h 4794329"/>
              <a:gd name="connsiteX1" fmla="*/ 7336349 w 8328384"/>
              <a:gd name="connsiteY1" fmla="*/ 3264051 h 4794329"/>
              <a:gd name="connsiteX2" fmla="*/ 7336349 w 8328384"/>
              <a:gd name="connsiteY2" fmla="*/ 3561781 h 4794329"/>
              <a:gd name="connsiteX3" fmla="*/ 6675910 w 8328384"/>
              <a:gd name="connsiteY3" fmla="*/ 4222219 h 4794329"/>
              <a:gd name="connsiteX4" fmla="*/ 6378180 w 8328384"/>
              <a:gd name="connsiteY4" fmla="*/ 4222219 h 4794329"/>
              <a:gd name="connsiteX5" fmla="*/ 6378181 w 8328384"/>
              <a:gd name="connsiteY5" fmla="*/ 4222219 h 4794329"/>
              <a:gd name="connsiteX6" fmla="*/ 6378181 w 8328384"/>
              <a:gd name="connsiteY6" fmla="*/ 3924488 h 4794329"/>
              <a:gd name="connsiteX7" fmla="*/ 7038619 w 8328384"/>
              <a:gd name="connsiteY7" fmla="*/ 3264051 h 4794329"/>
              <a:gd name="connsiteX8" fmla="*/ 7187484 w 8328384"/>
              <a:gd name="connsiteY8" fmla="*/ 3202389 h 4794329"/>
              <a:gd name="connsiteX9" fmla="*/ 7154253 w 8328384"/>
              <a:gd name="connsiteY9" fmla="*/ 1896653 h 4794329"/>
              <a:gd name="connsiteX10" fmla="*/ 7303118 w 8328384"/>
              <a:gd name="connsiteY10" fmla="*/ 1958315 h 4794329"/>
              <a:gd name="connsiteX11" fmla="*/ 7303118 w 8328384"/>
              <a:gd name="connsiteY11" fmla="*/ 2256046 h 4794329"/>
              <a:gd name="connsiteX12" fmla="*/ 4826495 w 8328384"/>
              <a:gd name="connsiteY12" fmla="*/ 4732667 h 4794329"/>
              <a:gd name="connsiteX13" fmla="*/ 4528765 w 8328384"/>
              <a:gd name="connsiteY13" fmla="*/ 4732667 h 4794329"/>
              <a:gd name="connsiteX14" fmla="*/ 4528767 w 8328384"/>
              <a:gd name="connsiteY14" fmla="*/ 4732667 h 4794329"/>
              <a:gd name="connsiteX15" fmla="*/ 4528767 w 8328384"/>
              <a:gd name="connsiteY15" fmla="*/ 4434937 h 4794329"/>
              <a:gd name="connsiteX16" fmla="*/ 7005388 w 8328384"/>
              <a:gd name="connsiteY16" fmla="*/ 1958315 h 4794329"/>
              <a:gd name="connsiteX17" fmla="*/ 7154253 w 8328384"/>
              <a:gd name="connsiteY17" fmla="*/ 1896653 h 4794329"/>
              <a:gd name="connsiteX18" fmla="*/ 8117857 w 8328384"/>
              <a:gd name="connsiteY18" fmla="*/ 1606041 h 4794329"/>
              <a:gd name="connsiteX19" fmla="*/ 8266722 w 8328384"/>
              <a:gd name="connsiteY19" fmla="*/ 1667703 h 4794329"/>
              <a:gd name="connsiteX20" fmla="*/ 8266722 w 8328384"/>
              <a:gd name="connsiteY20" fmla="*/ 1965433 h 4794329"/>
              <a:gd name="connsiteX21" fmla="*/ 6381647 w 8328384"/>
              <a:gd name="connsiteY21" fmla="*/ 3850507 h 4794329"/>
              <a:gd name="connsiteX22" fmla="*/ 6083917 w 8328384"/>
              <a:gd name="connsiteY22" fmla="*/ 3850507 h 4794329"/>
              <a:gd name="connsiteX23" fmla="*/ 6083918 w 8328384"/>
              <a:gd name="connsiteY23" fmla="*/ 3850507 h 4794329"/>
              <a:gd name="connsiteX24" fmla="*/ 6083918 w 8328384"/>
              <a:gd name="connsiteY24" fmla="*/ 3552777 h 4794329"/>
              <a:gd name="connsiteX25" fmla="*/ 7968992 w 8328384"/>
              <a:gd name="connsiteY25" fmla="*/ 1667703 h 4794329"/>
              <a:gd name="connsiteX26" fmla="*/ 8117857 w 8328384"/>
              <a:gd name="connsiteY26" fmla="*/ 1606041 h 4794329"/>
              <a:gd name="connsiteX27" fmla="*/ 0 w 8328384"/>
              <a:gd name="connsiteY27" fmla="*/ 1576410 h 4794329"/>
              <a:gd name="connsiteX28" fmla="*/ 677527 w 8328384"/>
              <a:gd name="connsiteY28" fmla="*/ 2253937 h 4794329"/>
              <a:gd name="connsiteX29" fmla="*/ 0 w 8328384"/>
              <a:gd name="connsiteY29" fmla="*/ 1576410 h 4794329"/>
              <a:gd name="connsiteX30" fmla="*/ 7665818 w 8328384"/>
              <a:gd name="connsiteY30" fmla="*/ 717042 h 4794329"/>
              <a:gd name="connsiteX31" fmla="*/ 7814683 w 8328384"/>
              <a:gd name="connsiteY31" fmla="*/ 778704 h 4794329"/>
              <a:gd name="connsiteX32" fmla="*/ 7814683 w 8328384"/>
              <a:gd name="connsiteY32" fmla="*/ 1076435 h 4794329"/>
              <a:gd name="connsiteX33" fmla="*/ 4739492 w 8328384"/>
              <a:gd name="connsiteY33" fmla="*/ 4151624 h 4794329"/>
              <a:gd name="connsiteX34" fmla="*/ 4441762 w 8328384"/>
              <a:gd name="connsiteY34" fmla="*/ 4151624 h 4794329"/>
              <a:gd name="connsiteX35" fmla="*/ 4441763 w 8328384"/>
              <a:gd name="connsiteY35" fmla="*/ 4151624 h 4794329"/>
              <a:gd name="connsiteX36" fmla="*/ 4441763 w 8328384"/>
              <a:gd name="connsiteY36" fmla="*/ 3853894 h 4794329"/>
              <a:gd name="connsiteX37" fmla="*/ 7516953 w 8328384"/>
              <a:gd name="connsiteY37" fmla="*/ 778704 h 4794329"/>
              <a:gd name="connsiteX38" fmla="*/ 7665818 w 8328384"/>
              <a:gd name="connsiteY38" fmla="*/ 717042 h 4794329"/>
              <a:gd name="connsiteX39" fmla="*/ 7109580 w 8328384"/>
              <a:gd name="connsiteY39" fmla="*/ 598413 h 4794329"/>
              <a:gd name="connsiteX40" fmla="*/ 7258445 w 8328384"/>
              <a:gd name="connsiteY40" fmla="*/ 660075 h 4794329"/>
              <a:gd name="connsiteX41" fmla="*/ 7258445 w 8328384"/>
              <a:gd name="connsiteY41" fmla="*/ 957805 h 4794329"/>
              <a:gd name="connsiteX42" fmla="*/ 3512618 w 8328384"/>
              <a:gd name="connsiteY42" fmla="*/ 4703631 h 4794329"/>
              <a:gd name="connsiteX43" fmla="*/ 3214888 w 8328384"/>
              <a:gd name="connsiteY43" fmla="*/ 4703631 h 4794329"/>
              <a:gd name="connsiteX44" fmla="*/ 3214889 w 8328384"/>
              <a:gd name="connsiteY44" fmla="*/ 4703631 h 4794329"/>
              <a:gd name="connsiteX45" fmla="*/ 3214889 w 8328384"/>
              <a:gd name="connsiteY45" fmla="*/ 4405901 h 4794329"/>
              <a:gd name="connsiteX46" fmla="*/ 6960715 w 8328384"/>
              <a:gd name="connsiteY46" fmla="*/ 660075 h 4794329"/>
              <a:gd name="connsiteX47" fmla="*/ 7109580 w 8328384"/>
              <a:gd name="connsiteY47" fmla="*/ 598413 h 4794329"/>
              <a:gd name="connsiteX48" fmla="*/ 5839303 w 8328384"/>
              <a:gd name="connsiteY48" fmla="*/ 530016 h 4794329"/>
              <a:gd name="connsiteX49" fmla="*/ 5988168 w 8328384"/>
              <a:gd name="connsiteY49" fmla="*/ 591677 h 4794329"/>
              <a:gd name="connsiteX50" fmla="*/ 5988168 w 8328384"/>
              <a:gd name="connsiteY50" fmla="*/ 889408 h 4794329"/>
              <a:gd name="connsiteX51" fmla="*/ 2912977 w 8328384"/>
              <a:gd name="connsiteY51" fmla="*/ 3964597 h 4794329"/>
              <a:gd name="connsiteX52" fmla="*/ 2615248 w 8328384"/>
              <a:gd name="connsiteY52" fmla="*/ 3964597 h 4794329"/>
              <a:gd name="connsiteX53" fmla="*/ 2615249 w 8328384"/>
              <a:gd name="connsiteY53" fmla="*/ 3964597 h 4794329"/>
              <a:gd name="connsiteX54" fmla="*/ 2615249 w 8328384"/>
              <a:gd name="connsiteY54" fmla="*/ 3666867 h 4794329"/>
              <a:gd name="connsiteX55" fmla="*/ 5690438 w 8328384"/>
              <a:gd name="connsiteY55" fmla="*/ 591677 h 4794329"/>
              <a:gd name="connsiteX56" fmla="*/ 5839303 w 8328384"/>
              <a:gd name="connsiteY56" fmla="*/ 530016 h 4794329"/>
              <a:gd name="connsiteX57" fmla="*/ 6693121 w 8328384"/>
              <a:gd name="connsiteY57" fmla="*/ 347526 h 4794329"/>
              <a:gd name="connsiteX58" fmla="*/ 6841986 w 8328384"/>
              <a:gd name="connsiteY58" fmla="*/ 409188 h 4794329"/>
              <a:gd name="connsiteX59" fmla="*/ 6841986 w 8328384"/>
              <a:gd name="connsiteY59" fmla="*/ 706919 h 4794329"/>
              <a:gd name="connsiteX60" fmla="*/ 3766795 w 8328384"/>
              <a:gd name="connsiteY60" fmla="*/ 3782108 h 4794329"/>
              <a:gd name="connsiteX61" fmla="*/ 3469065 w 8328384"/>
              <a:gd name="connsiteY61" fmla="*/ 3782108 h 4794329"/>
              <a:gd name="connsiteX62" fmla="*/ 3469066 w 8328384"/>
              <a:gd name="connsiteY62" fmla="*/ 3782108 h 4794329"/>
              <a:gd name="connsiteX63" fmla="*/ 3469066 w 8328384"/>
              <a:gd name="connsiteY63" fmla="*/ 3484378 h 4794329"/>
              <a:gd name="connsiteX64" fmla="*/ 6544256 w 8328384"/>
              <a:gd name="connsiteY64" fmla="*/ 409188 h 4794329"/>
              <a:gd name="connsiteX65" fmla="*/ 6693121 w 8328384"/>
              <a:gd name="connsiteY65" fmla="*/ 347526 h 4794329"/>
              <a:gd name="connsiteX66" fmla="*/ 4217989 w 8328384"/>
              <a:gd name="connsiteY66" fmla="*/ 126303 h 4794329"/>
              <a:gd name="connsiteX67" fmla="*/ 4366854 w 8328384"/>
              <a:gd name="connsiteY67" fmla="*/ 187965 h 4794329"/>
              <a:gd name="connsiteX68" fmla="*/ 4366854 w 8328384"/>
              <a:gd name="connsiteY68" fmla="*/ 485695 h 4794329"/>
              <a:gd name="connsiteX69" fmla="*/ 3108136 w 8328384"/>
              <a:gd name="connsiteY69" fmla="*/ 1744412 h 4794329"/>
              <a:gd name="connsiteX70" fmla="*/ 2810405 w 8328384"/>
              <a:gd name="connsiteY70" fmla="*/ 1744412 h 4794329"/>
              <a:gd name="connsiteX71" fmla="*/ 2810407 w 8328384"/>
              <a:gd name="connsiteY71" fmla="*/ 1744412 h 4794329"/>
              <a:gd name="connsiteX72" fmla="*/ 2810407 w 8328384"/>
              <a:gd name="connsiteY72" fmla="*/ 1446682 h 4794329"/>
              <a:gd name="connsiteX73" fmla="*/ 4069124 w 8328384"/>
              <a:gd name="connsiteY73" fmla="*/ 187965 h 4794329"/>
              <a:gd name="connsiteX74" fmla="*/ 4217989 w 8328384"/>
              <a:gd name="connsiteY74" fmla="*/ 126303 h 4794329"/>
              <a:gd name="connsiteX75" fmla="*/ 5679047 w 8328384"/>
              <a:gd name="connsiteY75" fmla="*/ 18853 h 4794329"/>
              <a:gd name="connsiteX76" fmla="*/ 5827912 w 8328384"/>
              <a:gd name="connsiteY76" fmla="*/ 80515 h 4794329"/>
              <a:gd name="connsiteX77" fmla="*/ 5827912 w 8328384"/>
              <a:gd name="connsiteY77" fmla="*/ 378245 h 4794329"/>
              <a:gd name="connsiteX78" fmla="*/ 3106228 w 8328384"/>
              <a:gd name="connsiteY78" fmla="*/ 3099928 h 4794329"/>
              <a:gd name="connsiteX79" fmla="*/ 2808498 w 8328384"/>
              <a:gd name="connsiteY79" fmla="*/ 3099928 h 4794329"/>
              <a:gd name="connsiteX80" fmla="*/ 2808499 w 8328384"/>
              <a:gd name="connsiteY80" fmla="*/ 3099928 h 4794329"/>
              <a:gd name="connsiteX81" fmla="*/ 2808499 w 8328384"/>
              <a:gd name="connsiteY81" fmla="*/ 2802198 h 4794329"/>
              <a:gd name="connsiteX82" fmla="*/ 5530182 w 8328384"/>
              <a:gd name="connsiteY82" fmla="*/ 80515 h 4794329"/>
              <a:gd name="connsiteX83" fmla="*/ 5679047 w 8328384"/>
              <a:gd name="connsiteY83" fmla="*/ 18853 h 4794329"/>
              <a:gd name="connsiteX84" fmla="*/ 5019170 w 8328384"/>
              <a:gd name="connsiteY84" fmla="*/ 0 h 4794329"/>
              <a:gd name="connsiteX85" fmla="*/ 5168035 w 8328384"/>
              <a:gd name="connsiteY85" fmla="*/ 61662 h 4794329"/>
              <a:gd name="connsiteX86" fmla="*/ 5168035 w 8328384"/>
              <a:gd name="connsiteY86" fmla="*/ 359392 h 4794329"/>
              <a:gd name="connsiteX87" fmla="*/ 3186355 w 8328384"/>
              <a:gd name="connsiteY87" fmla="*/ 2341071 h 4794329"/>
              <a:gd name="connsiteX88" fmla="*/ 2888624 w 8328384"/>
              <a:gd name="connsiteY88" fmla="*/ 2341071 h 4794329"/>
              <a:gd name="connsiteX89" fmla="*/ 2888626 w 8328384"/>
              <a:gd name="connsiteY89" fmla="*/ 2341071 h 4794329"/>
              <a:gd name="connsiteX90" fmla="*/ 2888626 w 8328384"/>
              <a:gd name="connsiteY90" fmla="*/ 2043341 h 4794329"/>
              <a:gd name="connsiteX91" fmla="*/ 4870305 w 8328384"/>
              <a:gd name="connsiteY91" fmla="*/ 61662 h 4794329"/>
              <a:gd name="connsiteX92" fmla="*/ 5019170 w 8328384"/>
              <a:gd name="connsiteY92" fmla="*/ 0 h 4794329"/>
              <a:gd name="connsiteX0" fmla="*/ 4633897 w 5774797"/>
              <a:gd name="connsiteY0" fmla="*/ 3202389 h 4794329"/>
              <a:gd name="connsiteX1" fmla="*/ 4782762 w 5774797"/>
              <a:gd name="connsiteY1" fmla="*/ 3264051 h 4794329"/>
              <a:gd name="connsiteX2" fmla="*/ 4782762 w 5774797"/>
              <a:gd name="connsiteY2" fmla="*/ 3561781 h 4794329"/>
              <a:gd name="connsiteX3" fmla="*/ 4122323 w 5774797"/>
              <a:gd name="connsiteY3" fmla="*/ 4222219 h 4794329"/>
              <a:gd name="connsiteX4" fmla="*/ 3824593 w 5774797"/>
              <a:gd name="connsiteY4" fmla="*/ 4222219 h 4794329"/>
              <a:gd name="connsiteX5" fmla="*/ 3824594 w 5774797"/>
              <a:gd name="connsiteY5" fmla="*/ 4222219 h 4794329"/>
              <a:gd name="connsiteX6" fmla="*/ 3824594 w 5774797"/>
              <a:gd name="connsiteY6" fmla="*/ 3924488 h 4794329"/>
              <a:gd name="connsiteX7" fmla="*/ 4485032 w 5774797"/>
              <a:gd name="connsiteY7" fmla="*/ 3264051 h 4794329"/>
              <a:gd name="connsiteX8" fmla="*/ 4633897 w 5774797"/>
              <a:gd name="connsiteY8" fmla="*/ 3202389 h 4794329"/>
              <a:gd name="connsiteX9" fmla="*/ 4600666 w 5774797"/>
              <a:gd name="connsiteY9" fmla="*/ 1896653 h 4794329"/>
              <a:gd name="connsiteX10" fmla="*/ 4749531 w 5774797"/>
              <a:gd name="connsiteY10" fmla="*/ 1958315 h 4794329"/>
              <a:gd name="connsiteX11" fmla="*/ 4749531 w 5774797"/>
              <a:gd name="connsiteY11" fmla="*/ 2256046 h 4794329"/>
              <a:gd name="connsiteX12" fmla="*/ 2272908 w 5774797"/>
              <a:gd name="connsiteY12" fmla="*/ 4732667 h 4794329"/>
              <a:gd name="connsiteX13" fmla="*/ 1975178 w 5774797"/>
              <a:gd name="connsiteY13" fmla="*/ 4732667 h 4794329"/>
              <a:gd name="connsiteX14" fmla="*/ 1975180 w 5774797"/>
              <a:gd name="connsiteY14" fmla="*/ 4732667 h 4794329"/>
              <a:gd name="connsiteX15" fmla="*/ 1975180 w 5774797"/>
              <a:gd name="connsiteY15" fmla="*/ 4434937 h 4794329"/>
              <a:gd name="connsiteX16" fmla="*/ 4451801 w 5774797"/>
              <a:gd name="connsiteY16" fmla="*/ 1958315 h 4794329"/>
              <a:gd name="connsiteX17" fmla="*/ 4600666 w 5774797"/>
              <a:gd name="connsiteY17" fmla="*/ 1896653 h 4794329"/>
              <a:gd name="connsiteX18" fmla="*/ 5564270 w 5774797"/>
              <a:gd name="connsiteY18" fmla="*/ 1606041 h 4794329"/>
              <a:gd name="connsiteX19" fmla="*/ 5713135 w 5774797"/>
              <a:gd name="connsiteY19" fmla="*/ 1667703 h 4794329"/>
              <a:gd name="connsiteX20" fmla="*/ 5713135 w 5774797"/>
              <a:gd name="connsiteY20" fmla="*/ 1965433 h 4794329"/>
              <a:gd name="connsiteX21" fmla="*/ 3828060 w 5774797"/>
              <a:gd name="connsiteY21" fmla="*/ 3850507 h 4794329"/>
              <a:gd name="connsiteX22" fmla="*/ 3530330 w 5774797"/>
              <a:gd name="connsiteY22" fmla="*/ 3850507 h 4794329"/>
              <a:gd name="connsiteX23" fmla="*/ 3530331 w 5774797"/>
              <a:gd name="connsiteY23" fmla="*/ 3850507 h 4794329"/>
              <a:gd name="connsiteX24" fmla="*/ 3530331 w 5774797"/>
              <a:gd name="connsiteY24" fmla="*/ 3552777 h 4794329"/>
              <a:gd name="connsiteX25" fmla="*/ 5415405 w 5774797"/>
              <a:gd name="connsiteY25" fmla="*/ 1667703 h 4794329"/>
              <a:gd name="connsiteX26" fmla="*/ 5564270 w 5774797"/>
              <a:gd name="connsiteY26" fmla="*/ 1606041 h 4794329"/>
              <a:gd name="connsiteX27" fmla="*/ 5112231 w 5774797"/>
              <a:gd name="connsiteY27" fmla="*/ 717042 h 4794329"/>
              <a:gd name="connsiteX28" fmla="*/ 5261096 w 5774797"/>
              <a:gd name="connsiteY28" fmla="*/ 778704 h 4794329"/>
              <a:gd name="connsiteX29" fmla="*/ 5261096 w 5774797"/>
              <a:gd name="connsiteY29" fmla="*/ 1076435 h 4794329"/>
              <a:gd name="connsiteX30" fmla="*/ 2185905 w 5774797"/>
              <a:gd name="connsiteY30" fmla="*/ 4151624 h 4794329"/>
              <a:gd name="connsiteX31" fmla="*/ 1888175 w 5774797"/>
              <a:gd name="connsiteY31" fmla="*/ 4151624 h 4794329"/>
              <a:gd name="connsiteX32" fmla="*/ 1888176 w 5774797"/>
              <a:gd name="connsiteY32" fmla="*/ 4151624 h 4794329"/>
              <a:gd name="connsiteX33" fmla="*/ 1888176 w 5774797"/>
              <a:gd name="connsiteY33" fmla="*/ 3853894 h 4794329"/>
              <a:gd name="connsiteX34" fmla="*/ 4963366 w 5774797"/>
              <a:gd name="connsiteY34" fmla="*/ 778704 h 4794329"/>
              <a:gd name="connsiteX35" fmla="*/ 5112231 w 5774797"/>
              <a:gd name="connsiteY35" fmla="*/ 717042 h 4794329"/>
              <a:gd name="connsiteX36" fmla="*/ 4555993 w 5774797"/>
              <a:gd name="connsiteY36" fmla="*/ 598413 h 4794329"/>
              <a:gd name="connsiteX37" fmla="*/ 4704858 w 5774797"/>
              <a:gd name="connsiteY37" fmla="*/ 660075 h 4794329"/>
              <a:gd name="connsiteX38" fmla="*/ 4704858 w 5774797"/>
              <a:gd name="connsiteY38" fmla="*/ 957805 h 4794329"/>
              <a:gd name="connsiteX39" fmla="*/ 959031 w 5774797"/>
              <a:gd name="connsiteY39" fmla="*/ 4703631 h 4794329"/>
              <a:gd name="connsiteX40" fmla="*/ 661301 w 5774797"/>
              <a:gd name="connsiteY40" fmla="*/ 4703631 h 4794329"/>
              <a:gd name="connsiteX41" fmla="*/ 661302 w 5774797"/>
              <a:gd name="connsiteY41" fmla="*/ 4703631 h 4794329"/>
              <a:gd name="connsiteX42" fmla="*/ 661302 w 5774797"/>
              <a:gd name="connsiteY42" fmla="*/ 4405901 h 4794329"/>
              <a:gd name="connsiteX43" fmla="*/ 4407128 w 5774797"/>
              <a:gd name="connsiteY43" fmla="*/ 660075 h 4794329"/>
              <a:gd name="connsiteX44" fmla="*/ 4555993 w 5774797"/>
              <a:gd name="connsiteY44" fmla="*/ 598413 h 4794329"/>
              <a:gd name="connsiteX45" fmla="*/ 3285716 w 5774797"/>
              <a:gd name="connsiteY45" fmla="*/ 530016 h 4794329"/>
              <a:gd name="connsiteX46" fmla="*/ 3434581 w 5774797"/>
              <a:gd name="connsiteY46" fmla="*/ 591677 h 4794329"/>
              <a:gd name="connsiteX47" fmla="*/ 3434581 w 5774797"/>
              <a:gd name="connsiteY47" fmla="*/ 889408 h 4794329"/>
              <a:gd name="connsiteX48" fmla="*/ 359390 w 5774797"/>
              <a:gd name="connsiteY48" fmla="*/ 3964597 h 4794329"/>
              <a:gd name="connsiteX49" fmla="*/ 61661 w 5774797"/>
              <a:gd name="connsiteY49" fmla="*/ 3964597 h 4794329"/>
              <a:gd name="connsiteX50" fmla="*/ 61662 w 5774797"/>
              <a:gd name="connsiteY50" fmla="*/ 3964597 h 4794329"/>
              <a:gd name="connsiteX51" fmla="*/ 61662 w 5774797"/>
              <a:gd name="connsiteY51" fmla="*/ 3666867 h 4794329"/>
              <a:gd name="connsiteX52" fmla="*/ 3136851 w 5774797"/>
              <a:gd name="connsiteY52" fmla="*/ 591677 h 4794329"/>
              <a:gd name="connsiteX53" fmla="*/ 3285716 w 5774797"/>
              <a:gd name="connsiteY53" fmla="*/ 530016 h 4794329"/>
              <a:gd name="connsiteX54" fmla="*/ 4139534 w 5774797"/>
              <a:gd name="connsiteY54" fmla="*/ 347526 h 4794329"/>
              <a:gd name="connsiteX55" fmla="*/ 4288399 w 5774797"/>
              <a:gd name="connsiteY55" fmla="*/ 409188 h 4794329"/>
              <a:gd name="connsiteX56" fmla="*/ 4288399 w 5774797"/>
              <a:gd name="connsiteY56" fmla="*/ 706919 h 4794329"/>
              <a:gd name="connsiteX57" fmla="*/ 1213208 w 5774797"/>
              <a:gd name="connsiteY57" fmla="*/ 3782108 h 4794329"/>
              <a:gd name="connsiteX58" fmla="*/ 915478 w 5774797"/>
              <a:gd name="connsiteY58" fmla="*/ 3782108 h 4794329"/>
              <a:gd name="connsiteX59" fmla="*/ 915479 w 5774797"/>
              <a:gd name="connsiteY59" fmla="*/ 3782108 h 4794329"/>
              <a:gd name="connsiteX60" fmla="*/ 915479 w 5774797"/>
              <a:gd name="connsiteY60" fmla="*/ 3484378 h 4794329"/>
              <a:gd name="connsiteX61" fmla="*/ 3990669 w 5774797"/>
              <a:gd name="connsiteY61" fmla="*/ 409188 h 4794329"/>
              <a:gd name="connsiteX62" fmla="*/ 4139534 w 5774797"/>
              <a:gd name="connsiteY62" fmla="*/ 347526 h 4794329"/>
              <a:gd name="connsiteX63" fmla="*/ 1664402 w 5774797"/>
              <a:gd name="connsiteY63" fmla="*/ 126303 h 4794329"/>
              <a:gd name="connsiteX64" fmla="*/ 1813267 w 5774797"/>
              <a:gd name="connsiteY64" fmla="*/ 187965 h 4794329"/>
              <a:gd name="connsiteX65" fmla="*/ 1813267 w 5774797"/>
              <a:gd name="connsiteY65" fmla="*/ 485695 h 4794329"/>
              <a:gd name="connsiteX66" fmla="*/ 554549 w 5774797"/>
              <a:gd name="connsiteY66" fmla="*/ 1744412 h 4794329"/>
              <a:gd name="connsiteX67" fmla="*/ 256818 w 5774797"/>
              <a:gd name="connsiteY67" fmla="*/ 1744412 h 4794329"/>
              <a:gd name="connsiteX68" fmla="*/ 256820 w 5774797"/>
              <a:gd name="connsiteY68" fmla="*/ 1744412 h 4794329"/>
              <a:gd name="connsiteX69" fmla="*/ 256820 w 5774797"/>
              <a:gd name="connsiteY69" fmla="*/ 1446682 h 4794329"/>
              <a:gd name="connsiteX70" fmla="*/ 1515537 w 5774797"/>
              <a:gd name="connsiteY70" fmla="*/ 187965 h 4794329"/>
              <a:gd name="connsiteX71" fmla="*/ 1664402 w 5774797"/>
              <a:gd name="connsiteY71" fmla="*/ 126303 h 4794329"/>
              <a:gd name="connsiteX72" fmla="*/ 3125460 w 5774797"/>
              <a:gd name="connsiteY72" fmla="*/ 18853 h 4794329"/>
              <a:gd name="connsiteX73" fmla="*/ 3274325 w 5774797"/>
              <a:gd name="connsiteY73" fmla="*/ 80515 h 4794329"/>
              <a:gd name="connsiteX74" fmla="*/ 3274325 w 5774797"/>
              <a:gd name="connsiteY74" fmla="*/ 378245 h 4794329"/>
              <a:gd name="connsiteX75" fmla="*/ 552641 w 5774797"/>
              <a:gd name="connsiteY75" fmla="*/ 3099928 h 4794329"/>
              <a:gd name="connsiteX76" fmla="*/ 254911 w 5774797"/>
              <a:gd name="connsiteY76" fmla="*/ 3099928 h 4794329"/>
              <a:gd name="connsiteX77" fmla="*/ 254912 w 5774797"/>
              <a:gd name="connsiteY77" fmla="*/ 3099928 h 4794329"/>
              <a:gd name="connsiteX78" fmla="*/ 254912 w 5774797"/>
              <a:gd name="connsiteY78" fmla="*/ 2802198 h 4794329"/>
              <a:gd name="connsiteX79" fmla="*/ 2976595 w 5774797"/>
              <a:gd name="connsiteY79" fmla="*/ 80515 h 4794329"/>
              <a:gd name="connsiteX80" fmla="*/ 3125460 w 5774797"/>
              <a:gd name="connsiteY80" fmla="*/ 18853 h 4794329"/>
              <a:gd name="connsiteX81" fmla="*/ 2465583 w 5774797"/>
              <a:gd name="connsiteY81" fmla="*/ 0 h 4794329"/>
              <a:gd name="connsiteX82" fmla="*/ 2614448 w 5774797"/>
              <a:gd name="connsiteY82" fmla="*/ 61662 h 4794329"/>
              <a:gd name="connsiteX83" fmla="*/ 2614448 w 5774797"/>
              <a:gd name="connsiteY83" fmla="*/ 359392 h 4794329"/>
              <a:gd name="connsiteX84" fmla="*/ 632768 w 5774797"/>
              <a:gd name="connsiteY84" fmla="*/ 2341071 h 4794329"/>
              <a:gd name="connsiteX85" fmla="*/ 335037 w 5774797"/>
              <a:gd name="connsiteY85" fmla="*/ 2341071 h 4794329"/>
              <a:gd name="connsiteX86" fmla="*/ 335039 w 5774797"/>
              <a:gd name="connsiteY86" fmla="*/ 2341071 h 4794329"/>
              <a:gd name="connsiteX87" fmla="*/ 335039 w 5774797"/>
              <a:gd name="connsiteY87" fmla="*/ 2043341 h 4794329"/>
              <a:gd name="connsiteX88" fmla="*/ 2316718 w 5774797"/>
              <a:gd name="connsiteY88" fmla="*/ 61662 h 4794329"/>
              <a:gd name="connsiteX89" fmla="*/ 2465583 w 5774797"/>
              <a:gd name="connsiteY89" fmla="*/ 0 h 479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774797" h="4794329">
                <a:moveTo>
                  <a:pt x="4633897" y="3202389"/>
                </a:moveTo>
                <a:cubicBezTo>
                  <a:pt x="4687776" y="3202389"/>
                  <a:pt x="4741654" y="3222943"/>
                  <a:pt x="4782762" y="3264051"/>
                </a:cubicBezTo>
                <a:cubicBezTo>
                  <a:pt x="4864978" y="3346267"/>
                  <a:pt x="4864978" y="3479565"/>
                  <a:pt x="4782762" y="3561781"/>
                </a:cubicBezTo>
                <a:lnTo>
                  <a:pt x="4122323" y="4222219"/>
                </a:lnTo>
                <a:cubicBezTo>
                  <a:pt x="4040107" y="4304435"/>
                  <a:pt x="3906809" y="4304435"/>
                  <a:pt x="3824593" y="4222219"/>
                </a:cubicBezTo>
                <a:lnTo>
                  <a:pt x="3824594" y="4222219"/>
                </a:lnTo>
                <a:cubicBezTo>
                  <a:pt x="3742378" y="4140003"/>
                  <a:pt x="3742378" y="4006704"/>
                  <a:pt x="3824594" y="3924488"/>
                </a:cubicBezTo>
                <a:lnTo>
                  <a:pt x="4485032" y="3264051"/>
                </a:lnTo>
                <a:cubicBezTo>
                  <a:pt x="4526140" y="3222943"/>
                  <a:pt x="4580018" y="3202389"/>
                  <a:pt x="4633897" y="3202389"/>
                </a:cubicBezTo>
                <a:close/>
                <a:moveTo>
                  <a:pt x="4600666" y="1896653"/>
                </a:moveTo>
                <a:cubicBezTo>
                  <a:pt x="4654544" y="1896653"/>
                  <a:pt x="4708423" y="1917207"/>
                  <a:pt x="4749531" y="1958315"/>
                </a:cubicBezTo>
                <a:cubicBezTo>
                  <a:pt x="4831747" y="2040531"/>
                  <a:pt x="4831747" y="2173830"/>
                  <a:pt x="4749531" y="2256046"/>
                </a:cubicBezTo>
                <a:lnTo>
                  <a:pt x="2272908" y="4732667"/>
                </a:lnTo>
                <a:cubicBezTo>
                  <a:pt x="2190692" y="4814883"/>
                  <a:pt x="2057394" y="4814883"/>
                  <a:pt x="1975178" y="4732667"/>
                </a:cubicBezTo>
                <a:lnTo>
                  <a:pt x="1975180" y="4732667"/>
                </a:lnTo>
                <a:cubicBezTo>
                  <a:pt x="1892964" y="4650451"/>
                  <a:pt x="1892964" y="4517153"/>
                  <a:pt x="1975180" y="4434937"/>
                </a:cubicBezTo>
                <a:lnTo>
                  <a:pt x="4451801" y="1958315"/>
                </a:lnTo>
                <a:cubicBezTo>
                  <a:pt x="4492909" y="1917207"/>
                  <a:pt x="4546787" y="1896653"/>
                  <a:pt x="4600666" y="1896653"/>
                </a:cubicBezTo>
                <a:close/>
                <a:moveTo>
                  <a:pt x="5564270" y="1606041"/>
                </a:moveTo>
                <a:cubicBezTo>
                  <a:pt x="5618148" y="1606041"/>
                  <a:pt x="5672027" y="1626595"/>
                  <a:pt x="5713135" y="1667703"/>
                </a:cubicBezTo>
                <a:cubicBezTo>
                  <a:pt x="5795351" y="1749919"/>
                  <a:pt x="5795351" y="1883217"/>
                  <a:pt x="5713135" y="1965433"/>
                </a:cubicBezTo>
                <a:lnTo>
                  <a:pt x="3828060" y="3850507"/>
                </a:lnTo>
                <a:cubicBezTo>
                  <a:pt x="3745844" y="3932723"/>
                  <a:pt x="3612546" y="3932723"/>
                  <a:pt x="3530330" y="3850507"/>
                </a:cubicBezTo>
                <a:lnTo>
                  <a:pt x="3530331" y="3850507"/>
                </a:lnTo>
                <a:cubicBezTo>
                  <a:pt x="3448115" y="3768291"/>
                  <a:pt x="3448115" y="3634993"/>
                  <a:pt x="3530331" y="3552777"/>
                </a:cubicBezTo>
                <a:lnTo>
                  <a:pt x="5415405" y="1667703"/>
                </a:lnTo>
                <a:cubicBezTo>
                  <a:pt x="5456513" y="1626595"/>
                  <a:pt x="5510391" y="1606041"/>
                  <a:pt x="5564270" y="1606041"/>
                </a:cubicBezTo>
                <a:close/>
                <a:moveTo>
                  <a:pt x="5112231" y="717042"/>
                </a:moveTo>
                <a:cubicBezTo>
                  <a:pt x="5166109" y="717042"/>
                  <a:pt x="5219988" y="737596"/>
                  <a:pt x="5261096" y="778704"/>
                </a:cubicBezTo>
                <a:cubicBezTo>
                  <a:pt x="5343312" y="860920"/>
                  <a:pt x="5343312" y="994218"/>
                  <a:pt x="5261096" y="1076435"/>
                </a:cubicBezTo>
                <a:lnTo>
                  <a:pt x="2185905" y="4151624"/>
                </a:lnTo>
                <a:cubicBezTo>
                  <a:pt x="2103689" y="4233840"/>
                  <a:pt x="1970391" y="4233840"/>
                  <a:pt x="1888175" y="4151624"/>
                </a:cubicBezTo>
                <a:lnTo>
                  <a:pt x="1888176" y="4151624"/>
                </a:lnTo>
                <a:cubicBezTo>
                  <a:pt x="1805960" y="4069408"/>
                  <a:pt x="1805960" y="3936110"/>
                  <a:pt x="1888176" y="3853894"/>
                </a:cubicBezTo>
                <a:lnTo>
                  <a:pt x="4963366" y="778704"/>
                </a:lnTo>
                <a:cubicBezTo>
                  <a:pt x="5004474" y="737596"/>
                  <a:pt x="5058352" y="717042"/>
                  <a:pt x="5112231" y="717042"/>
                </a:cubicBezTo>
                <a:close/>
                <a:moveTo>
                  <a:pt x="4555993" y="598413"/>
                </a:moveTo>
                <a:cubicBezTo>
                  <a:pt x="4609872" y="598413"/>
                  <a:pt x="4663750" y="618967"/>
                  <a:pt x="4704858" y="660075"/>
                </a:cubicBezTo>
                <a:cubicBezTo>
                  <a:pt x="4787074" y="742291"/>
                  <a:pt x="4787074" y="875589"/>
                  <a:pt x="4704858" y="957805"/>
                </a:cubicBezTo>
                <a:lnTo>
                  <a:pt x="959031" y="4703631"/>
                </a:lnTo>
                <a:cubicBezTo>
                  <a:pt x="876815" y="4785847"/>
                  <a:pt x="743517" y="4785847"/>
                  <a:pt x="661301" y="4703631"/>
                </a:cubicBezTo>
                <a:lnTo>
                  <a:pt x="661302" y="4703631"/>
                </a:lnTo>
                <a:cubicBezTo>
                  <a:pt x="579087" y="4621415"/>
                  <a:pt x="579087" y="4488117"/>
                  <a:pt x="661302" y="4405901"/>
                </a:cubicBezTo>
                <a:lnTo>
                  <a:pt x="4407128" y="660075"/>
                </a:lnTo>
                <a:cubicBezTo>
                  <a:pt x="4448236" y="618967"/>
                  <a:pt x="4502115" y="598413"/>
                  <a:pt x="4555993" y="598413"/>
                </a:cubicBezTo>
                <a:close/>
                <a:moveTo>
                  <a:pt x="3285716" y="530016"/>
                </a:moveTo>
                <a:cubicBezTo>
                  <a:pt x="3339595" y="530015"/>
                  <a:pt x="3393473" y="550569"/>
                  <a:pt x="3434581" y="591677"/>
                </a:cubicBezTo>
                <a:cubicBezTo>
                  <a:pt x="3516797" y="673894"/>
                  <a:pt x="3516797" y="807191"/>
                  <a:pt x="3434581" y="889408"/>
                </a:cubicBezTo>
                <a:lnTo>
                  <a:pt x="359390" y="3964597"/>
                </a:lnTo>
                <a:cubicBezTo>
                  <a:pt x="277175" y="4046813"/>
                  <a:pt x="143876" y="4046813"/>
                  <a:pt x="61661" y="3964597"/>
                </a:cubicBezTo>
                <a:lnTo>
                  <a:pt x="61662" y="3964597"/>
                </a:lnTo>
                <a:cubicBezTo>
                  <a:pt x="-20554" y="3882381"/>
                  <a:pt x="-20554" y="3749083"/>
                  <a:pt x="61662" y="3666867"/>
                </a:cubicBezTo>
                <a:lnTo>
                  <a:pt x="3136851" y="591677"/>
                </a:lnTo>
                <a:cubicBezTo>
                  <a:pt x="3177959" y="550569"/>
                  <a:pt x="3231837" y="530015"/>
                  <a:pt x="3285716" y="530016"/>
                </a:cubicBezTo>
                <a:close/>
                <a:moveTo>
                  <a:pt x="4139534" y="347526"/>
                </a:moveTo>
                <a:cubicBezTo>
                  <a:pt x="4193413" y="347526"/>
                  <a:pt x="4247291" y="368080"/>
                  <a:pt x="4288399" y="409188"/>
                </a:cubicBezTo>
                <a:cubicBezTo>
                  <a:pt x="4370615" y="491405"/>
                  <a:pt x="4370615" y="624702"/>
                  <a:pt x="4288399" y="706919"/>
                </a:cubicBezTo>
                <a:lnTo>
                  <a:pt x="1213208" y="3782108"/>
                </a:lnTo>
                <a:cubicBezTo>
                  <a:pt x="1130992" y="3864324"/>
                  <a:pt x="997694" y="3864324"/>
                  <a:pt x="915478" y="3782108"/>
                </a:cubicBezTo>
                <a:lnTo>
                  <a:pt x="915479" y="3782108"/>
                </a:lnTo>
                <a:cubicBezTo>
                  <a:pt x="833263" y="3699892"/>
                  <a:pt x="833263" y="3566594"/>
                  <a:pt x="915479" y="3484378"/>
                </a:cubicBezTo>
                <a:lnTo>
                  <a:pt x="3990669" y="409188"/>
                </a:lnTo>
                <a:cubicBezTo>
                  <a:pt x="4031777" y="368080"/>
                  <a:pt x="4085655" y="347526"/>
                  <a:pt x="4139534" y="347526"/>
                </a:cubicBezTo>
                <a:close/>
                <a:moveTo>
                  <a:pt x="1664402" y="126303"/>
                </a:moveTo>
                <a:cubicBezTo>
                  <a:pt x="1718280" y="126303"/>
                  <a:pt x="1772159" y="146856"/>
                  <a:pt x="1813267" y="187965"/>
                </a:cubicBezTo>
                <a:cubicBezTo>
                  <a:pt x="1895483" y="270181"/>
                  <a:pt x="1895483" y="403479"/>
                  <a:pt x="1813267" y="485695"/>
                </a:cubicBezTo>
                <a:lnTo>
                  <a:pt x="554549" y="1744412"/>
                </a:lnTo>
                <a:cubicBezTo>
                  <a:pt x="472333" y="1826628"/>
                  <a:pt x="339035" y="1826628"/>
                  <a:pt x="256818" y="1744412"/>
                </a:cubicBezTo>
                <a:lnTo>
                  <a:pt x="256820" y="1744412"/>
                </a:lnTo>
                <a:cubicBezTo>
                  <a:pt x="174605" y="1662196"/>
                  <a:pt x="174605" y="1528898"/>
                  <a:pt x="256820" y="1446682"/>
                </a:cubicBezTo>
                <a:lnTo>
                  <a:pt x="1515537" y="187965"/>
                </a:lnTo>
                <a:cubicBezTo>
                  <a:pt x="1556645" y="146856"/>
                  <a:pt x="1610523" y="126303"/>
                  <a:pt x="1664402" y="126303"/>
                </a:cubicBezTo>
                <a:close/>
                <a:moveTo>
                  <a:pt x="3125460" y="18853"/>
                </a:moveTo>
                <a:cubicBezTo>
                  <a:pt x="3179339" y="18853"/>
                  <a:pt x="3233217" y="39407"/>
                  <a:pt x="3274325" y="80515"/>
                </a:cubicBezTo>
                <a:cubicBezTo>
                  <a:pt x="3356541" y="162731"/>
                  <a:pt x="3356541" y="296029"/>
                  <a:pt x="3274325" y="378245"/>
                </a:cubicBezTo>
                <a:lnTo>
                  <a:pt x="552641" y="3099928"/>
                </a:lnTo>
                <a:cubicBezTo>
                  <a:pt x="470425" y="3182144"/>
                  <a:pt x="337126" y="3182144"/>
                  <a:pt x="254911" y="3099928"/>
                </a:cubicBezTo>
                <a:lnTo>
                  <a:pt x="254912" y="3099928"/>
                </a:lnTo>
                <a:cubicBezTo>
                  <a:pt x="172696" y="3017712"/>
                  <a:pt x="172696" y="2884414"/>
                  <a:pt x="254912" y="2802198"/>
                </a:cubicBezTo>
                <a:lnTo>
                  <a:pt x="2976595" y="80515"/>
                </a:lnTo>
                <a:cubicBezTo>
                  <a:pt x="3017703" y="39407"/>
                  <a:pt x="3071581" y="18853"/>
                  <a:pt x="3125460" y="18853"/>
                </a:cubicBezTo>
                <a:close/>
                <a:moveTo>
                  <a:pt x="2465583" y="0"/>
                </a:moveTo>
                <a:cubicBezTo>
                  <a:pt x="2519461" y="0"/>
                  <a:pt x="2573340" y="20554"/>
                  <a:pt x="2614448" y="61662"/>
                </a:cubicBezTo>
                <a:cubicBezTo>
                  <a:pt x="2696664" y="143878"/>
                  <a:pt x="2696664" y="277176"/>
                  <a:pt x="2614448" y="359392"/>
                </a:cubicBezTo>
                <a:lnTo>
                  <a:pt x="632768" y="2341071"/>
                </a:lnTo>
                <a:cubicBezTo>
                  <a:pt x="550552" y="2423287"/>
                  <a:pt x="417253" y="2423287"/>
                  <a:pt x="335037" y="2341071"/>
                </a:cubicBezTo>
                <a:lnTo>
                  <a:pt x="335039" y="2341071"/>
                </a:lnTo>
                <a:cubicBezTo>
                  <a:pt x="252822" y="2258855"/>
                  <a:pt x="252822" y="2125557"/>
                  <a:pt x="335039" y="2043341"/>
                </a:cubicBezTo>
                <a:lnTo>
                  <a:pt x="2316718" y="61662"/>
                </a:lnTo>
                <a:cubicBezTo>
                  <a:pt x="2357826" y="20554"/>
                  <a:pt x="2411704" y="0"/>
                  <a:pt x="2465583" y="0"/>
                </a:cubicBezTo>
                <a:close/>
              </a:path>
            </a:pathLst>
          </a:custGeom>
          <a:pattFill prst="pct20">
            <a:fgClr>
              <a:schemeClr val="bg1">
                <a:lumMod val="50000"/>
                <a:lumOff val="5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aseline="0"/>
            </a:lvl1pPr>
          </a:lstStyle>
          <a:p>
            <a:r>
              <a:rPr lang="en-US" dirty="0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38169599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ottom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 flipH="1">
            <a:off x="5261113" y="0"/>
            <a:ext cx="6930887" cy="6858000"/>
          </a:xfrm>
          <a:prstGeom prst="rtTriangle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55381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onal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1" y="-1"/>
            <a:ext cx="4744278" cy="6858001"/>
          </a:xfrm>
          <a:custGeom>
            <a:avLst/>
            <a:gdLst>
              <a:gd name="connsiteX0" fmla="*/ 0 w 15806056"/>
              <a:gd name="connsiteY0" fmla="*/ 0 h 13716000"/>
              <a:gd name="connsiteX1" fmla="*/ 9050443 w 15806056"/>
              <a:gd name="connsiteY1" fmla="*/ 0 h 13716000"/>
              <a:gd name="connsiteX2" fmla="*/ 15806056 w 15806056"/>
              <a:gd name="connsiteY2" fmla="*/ 13716000 h 13716000"/>
              <a:gd name="connsiteX3" fmla="*/ 0 w 1580605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06056" h="13716000">
                <a:moveTo>
                  <a:pt x="0" y="0"/>
                </a:moveTo>
                <a:lnTo>
                  <a:pt x="9050443" y="0"/>
                </a:lnTo>
                <a:lnTo>
                  <a:pt x="15806056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7321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gonal placeholder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2"/>
          <p:cNvSpPr>
            <a:spLocks noGrp="1"/>
          </p:cNvSpPr>
          <p:nvPr>
            <p:ph type="pic" sz="quarter" idx="12"/>
          </p:nvPr>
        </p:nvSpPr>
        <p:spPr>
          <a:xfrm flipH="1">
            <a:off x="7447722" y="0"/>
            <a:ext cx="4744278" cy="6858000"/>
          </a:xfrm>
          <a:custGeom>
            <a:avLst/>
            <a:gdLst>
              <a:gd name="connsiteX0" fmla="*/ 0 w 15806056"/>
              <a:gd name="connsiteY0" fmla="*/ 0 h 13716000"/>
              <a:gd name="connsiteX1" fmla="*/ 9050443 w 15806056"/>
              <a:gd name="connsiteY1" fmla="*/ 0 h 13716000"/>
              <a:gd name="connsiteX2" fmla="*/ 15806056 w 15806056"/>
              <a:gd name="connsiteY2" fmla="*/ 13716000 h 13716000"/>
              <a:gd name="connsiteX3" fmla="*/ 0 w 15806056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06056" h="13716000">
                <a:moveTo>
                  <a:pt x="0" y="0"/>
                </a:moveTo>
                <a:lnTo>
                  <a:pt x="9050443" y="0"/>
                </a:lnTo>
                <a:lnTo>
                  <a:pt x="15806056" y="13716000"/>
                </a:lnTo>
                <a:lnTo>
                  <a:pt x="0" y="1371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9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1244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halh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347206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702868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818161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4505739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697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11171585" y="641440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280263" y="584356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2801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center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432313" y="1"/>
            <a:ext cx="2133600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1666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center 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566991" y="1"/>
            <a:ext cx="2133600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409522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 small s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875722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7655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mall 2 s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299791" cy="6857999"/>
          </a:xfrm>
        </p:spPr>
        <p:txBody>
          <a:bodyPr/>
          <a:lstStyle/>
          <a:p>
            <a:endParaRPr lang="id-ID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9051234" y="1"/>
            <a:ext cx="3140765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61997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 small s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9316278" y="1"/>
            <a:ext cx="2875722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19594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98409" y="848138"/>
            <a:ext cx="3180522" cy="5121965"/>
          </a:xfrm>
          <a:prstGeom prst="foldedCorner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4993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686261" y="1"/>
            <a:ext cx="4505739" cy="6857999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091967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5109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3880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93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 Center - 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1622159" y="6467061"/>
            <a:ext cx="410817" cy="3909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5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1915537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4718372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7521207" y="2300786"/>
            <a:ext cx="2160000" cy="2160000"/>
          </a:xfrm>
          <a:prstGeom prst="rect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TextBox 19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1021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8232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73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2755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827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80226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5211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934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8609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0D5B9-0DDB-4140-BE43-969BE51362F9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8744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2CE8D-8875-488E-9A37-7DB01E55A18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708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rmal Center - 3 image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874644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392036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09428" y="2819953"/>
            <a:ext cx="3328416" cy="1472184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530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176C-65C6-48DC-9927-74C61491E36A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9652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D71F-553E-43A5-B47E-44E61A8B672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6370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AFBEA-1995-418B-BC84-73A7B834A9F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0373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D3D8B-0021-431E-B58F-8B42A4AE6B0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8884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CE1CA-5E27-4EDF-AEDC-CA7647070374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0131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F56F-5AAF-428E-AA48-BA4DF5FF4C6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1752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F0305-B4E3-4017-A3A1-EF3F5E160FFD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5681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01F9-0FC3-4970-ACC5-22AEAC51BDA7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4454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5C8EB-879E-4C0A-86B1-44C08E82C6D2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0073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A0429-A792-469A-AA58-3CF43FAA2E80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43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- half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0" y="2517912"/>
            <a:ext cx="12192000" cy="2888975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6791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F48C9-7C70-40AB-A7EA-C7770648311C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EDED11-C1C1-4484-8172-CC8BCEF4755E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pied de page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996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ormal Center - circ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 userDrawn="1"/>
        </p:nvSpPr>
        <p:spPr>
          <a:xfrm>
            <a:off x="11297481" y="489759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5E5CA2">
                    <a:lumMod val="65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5E5CA2">
                  <a:lumMod val="65000"/>
                </a:srgbClr>
              </a:solidFill>
            </a:endParaRPr>
          </a:p>
        </p:txBody>
      </p:sp>
      <p:sp>
        <p:nvSpPr>
          <p:cNvPr id="3" name="Oval 2"/>
          <p:cNvSpPr/>
          <p:nvPr userDrawn="1"/>
        </p:nvSpPr>
        <p:spPr>
          <a:xfrm>
            <a:off x="11406159" y="432675"/>
            <a:ext cx="432000" cy="432000"/>
          </a:xfrm>
          <a:prstGeom prst="ellipse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9" name="Picture Placeholder 3"/>
          <p:cNvSpPr>
            <a:spLocks noGrp="1" noChangeAspect="1"/>
          </p:cNvSpPr>
          <p:nvPr>
            <p:ph type="pic" sz="quarter" idx="11"/>
          </p:nvPr>
        </p:nvSpPr>
        <p:spPr>
          <a:xfrm>
            <a:off x="829850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3632685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6435520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9238355" y="2054087"/>
            <a:ext cx="2160000" cy="2160000"/>
          </a:xfrm>
          <a:prstGeom prst="ellipse">
            <a:avLst/>
          </a:prstGeo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200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ormal Center - half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6" name="Oval 15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7261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57261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462006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462006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066752" y="2445784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8066751" y="4548066"/>
            <a:ext cx="3379794" cy="1910792"/>
          </a:xfrm>
        </p:spPr>
        <p:txBody>
          <a:bodyPr>
            <a:normAutofit/>
          </a:bodyPr>
          <a:lstStyle>
            <a:lvl1pPr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170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108073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662220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216367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770514" y="2420547"/>
            <a:ext cx="2334807" cy="3403893"/>
          </a:xfrm>
          <a:prstGeom prst="roundRect">
            <a:avLst>
              <a:gd name="adj" fmla="val 7248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0" i="0" baseline="0"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r>
              <a:rPr lang="en-US" dirty="0"/>
              <a:t>Insert Image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1286889" y="465183"/>
            <a:ext cx="6493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9B9A1CC-CF23-404A-A754-6B4803B2A082}" type="slidenum">
              <a:rPr lang="id-ID" sz="1400" smtClean="0">
                <a:solidFill>
                  <a:srgbClr val="FFFFFF">
                    <a:lumMod val="50000"/>
                  </a:srgbClr>
                </a:solidFill>
              </a:rPr>
              <a:pPr algn="ctr"/>
              <a:t>‹N°›</a:t>
            </a:fld>
            <a:endParaRPr lang="id-ID" sz="140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1395567" y="408099"/>
            <a:ext cx="432000" cy="432000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124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34C31-475E-4A2F-A9AA-BA95AC06B52C}" type="datetimeFigureOut">
              <a:rPr lang="id-ID" smtClean="0">
                <a:solidFill>
                  <a:srgbClr val="2B2B2D">
                    <a:tint val="75000"/>
                  </a:srgbClr>
                </a:solidFill>
              </a:rPr>
              <a:pPr/>
              <a:t>20/06/2019</a:t>
            </a:fld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43B4A-7628-478F-BD81-93B0BA7BE246}" type="slidenum">
              <a:rPr lang="id-ID" smtClean="0">
                <a:solidFill>
                  <a:srgbClr val="2B2B2D">
                    <a:tint val="75000"/>
                  </a:srgbClr>
                </a:solidFill>
              </a:rPr>
              <a:pPr/>
              <a:t>‹N°›</a:t>
            </a:fld>
            <a:endParaRPr lang="id-ID">
              <a:solidFill>
                <a:srgbClr val="2B2B2D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411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  <p:sldLayoutId id="2147483771" r:id="rId20"/>
    <p:sldLayoutId id="2147483772" r:id="rId21"/>
    <p:sldLayoutId id="2147483773" r:id="rId22"/>
    <p:sldLayoutId id="2147483774" r:id="rId23"/>
    <p:sldLayoutId id="2147483775" r:id="rId24"/>
    <p:sldLayoutId id="2147483776" r:id="rId25"/>
    <p:sldLayoutId id="2147483777" r:id="rId26"/>
    <p:sldLayoutId id="2147483778" r:id="rId27"/>
    <p:sldLayoutId id="2147483779" r:id="rId28"/>
    <p:sldLayoutId id="2147483780" r:id="rId29"/>
    <p:sldLayoutId id="2147483781" r:id="rId30"/>
    <p:sldLayoutId id="2147483782" r:id="rId31"/>
    <p:sldLayoutId id="2147483783" r:id="rId32"/>
    <p:sldLayoutId id="2147483784" r:id="rId33"/>
    <p:sldLayoutId id="2147483785" r:id="rId34"/>
    <p:sldLayoutId id="2147483786" r:id="rId35"/>
    <p:sldLayoutId id="2147483787" r:id="rId3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DA4700-38AF-4C0E-A1CC-022D7A8B50A2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A80FE-3A36-4F52-BD45-277E09F96A89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99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F23BE-8890-485B-823E-B8E8B4488DAE}" type="datetime1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20/06/2019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>
                <a:solidFill>
                  <a:prstClr val="black">
                    <a:tint val="75000"/>
                  </a:prstClr>
                </a:solidFill>
              </a:rPr>
              <a:t>Projet de Fin d’Etudes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551EF-5CAC-4B96-85F7-D4272DEE6AF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200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5" r:id="rId13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Eval-Experimentation-Contraintes-echantillons.pdf" TargetMode="External"/><Relationship Id="rId3" Type="http://schemas.openxmlformats.org/officeDocument/2006/relationships/diagramLayout" Target="../diagrams/layout1.xml"/><Relationship Id="rId7" Type="http://schemas.openxmlformats.org/officeDocument/2006/relationships/hyperlink" Target="Questionnaire.pptx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hyperlink" Target="Document%20canevas%20Exp&#233;rimentation%20-%202802.pd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10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3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3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3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3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3.xml"/><Relationship Id="rId4" Type="http://schemas.openxmlformats.org/officeDocument/2006/relationships/hyperlink" Target="S&#233;minaire%20International%20de%20pr&#233;sentation%20des%20r&#233;sultats%20exp&#233;rimentation%20AGADIR/Liste%20participants%20exp&#233;rimentation%20UAE.xlsx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5.png"/><Relationship Id="rId4" Type="http://schemas.openxmlformats.org/officeDocument/2006/relationships/hyperlink" Target="S&#233;minaire%20International%20de%20pr&#233;sentation%20des%20r&#233;sultats%20exp&#233;rimentation%20AGADIR/Vid&#233;os/Exp&#233;rimentationUAE-projet%20E-val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5.png"/><Relationship Id="rId4" Type="http://schemas.openxmlformats.org/officeDocument/2006/relationships/hyperlink" Target="Vid&#233;os/VID-20190424-WA0002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Projet de fin d’études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2016-2017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gray">
          <a:xfrm>
            <a:off x="1974313" y="3053241"/>
            <a:ext cx="8619893" cy="69234"/>
          </a:xfrm>
          <a:prstGeom prst="rect">
            <a:avLst/>
          </a:prstGeom>
          <a:solidFill>
            <a:srgbClr val="002060"/>
          </a:solidFill>
          <a:ln w="317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ln w="6350">
                <a:solidFill>
                  <a:prstClr val="black"/>
                </a:solidFill>
              </a:ln>
              <a:solidFill>
                <a:srgbClr val="6699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itle 1" descr="Title 1"/>
          <p:cNvSpPr txBox="1">
            <a:spLocks/>
          </p:cNvSpPr>
          <p:nvPr/>
        </p:nvSpPr>
        <p:spPr>
          <a:xfrm>
            <a:off x="2344153" y="1745561"/>
            <a:ext cx="8066129" cy="1224136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/>
            <a:endParaRPr lang="fr-FR" b="1" dirty="0" smtClean="0"/>
          </a:p>
          <a:p>
            <a:pPr algn="ctr"/>
            <a:r>
              <a:rPr lang="fr-FR" b="1" dirty="0" smtClean="0"/>
              <a:t>Projet Erasmus+ </a:t>
            </a:r>
            <a:r>
              <a:rPr lang="fr-FR" b="1" dirty="0" err="1" smtClean="0"/>
              <a:t>e-Val</a:t>
            </a:r>
            <a:endParaRPr lang="fr-FR" dirty="0" smtClean="0"/>
          </a:p>
          <a:p>
            <a:pPr algn="ctr"/>
            <a:r>
              <a:rPr lang="fr-FR" b="1" dirty="0" smtClean="0"/>
              <a:t>Vers une meilleure communication Lauréats-Entreprises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6477690" y="5274723"/>
            <a:ext cx="5139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20 &amp; 21 juin 2019</a:t>
            </a:r>
          </a:p>
          <a:p>
            <a:endParaRPr lang="fr-FR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fr-FR" b="1" dirty="0" smtClean="0"/>
              <a:t>Université Ibn </a:t>
            </a:r>
            <a:r>
              <a:rPr lang="fr-FR" b="1" dirty="0" err="1" smtClean="0"/>
              <a:t>Zohr</a:t>
            </a:r>
            <a:endParaRPr lang="fr-FR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 rot="16200000" flipV="1">
            <a:off x="8617620" y="2874516"/>
            <a:ext cx="55241" cy="4684723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 rot="16200000" flipH="1" flipV="1">
            <a:off x="2067836" y="4579025"/>
            <a:ext cx="75865" cy="2912593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itle 1" descr="Title 1"/>
          <p:cNvSpPr txBox="1">
            <a:spLocks/>
          </p:cNvSpPr>
          <p:nvPr/>
        </p:nvSpPr>
        <p:spPr>
          <a:xfrm>
            <a:off x="2179683" y="3423663"/>
            <a:ext cx="8070184" cy="1394441"/>
          </a:xfrm>
          <a:prstGeom prst="rect">
            <a:avLst/>
          </a:prstGeom>
          <a:ln w="38100"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Réunion </a:t>
            </a:r>
            <a:r>
              <a:rPr lang="fr-FR" sz="2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de présentation </a:t>
            </a: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des résultats de l’expérimentation de la </a:t>
            </a:r>
            <a:r>
              <a:rPr lang="fr-FR" sz="2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plateforme </a:t>
            </a:r>
            <a:r>
              <a:rPr lang="fr-FR" sz="2400" b="1" dirty="0" err="1">
                <a:solidFill>
                  <a:prstClr val="black"/>
                </a:solidFill>
                <a:latin typeface="Century Gothic" panose="020B0502020202020204" pitchFamily="34" charset="0"/>
              </a:rPr>
              <a:t>e-VAL</a:t>
            </a:r>
            <a:endParaRPr lang="fr-FR" sz="2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endParaRPr lang="fr-FR" sz="2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225" y="188640"/>
            <a:ext cx="4321411" cy="936104"/>
          </a:xfrm>
          <a:prstGeom prst="rect">
            <a:avLst/>
          </a:prstGeom>
          <a:noFill/>
        </p:spPr>
      </p:pic>
      <p:pic>
        <p:nvPicPr>
          <p:cNvPr id="1026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94365" y="-900949"/>
            <a:ext cx="3299012" cy="3299012"/>
          </a:xfrm>
          <a:prstGeom prst="rect">
            <a:avLst/>
          </a:prstGeom>
          <a:noFill/>
        </p:spPr>
      </p:pic>
      <p:pic>
        <p:nvPicPr>
          <p:cNvPr id="1027" name="Picture 3" descr="D:\AMEL\ENSA\logo-u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1789" y="76836"/>
            <a:ext cx="1295490" cy="1711963"/>
          </a:xfrm>
          <a:prstGeom prst="rect">
            <a:avLst/>
          </a:prstGeom>
          <a:noFill/>
        </p:spPr>
      </p:pic>
      <p:sp>
        <p:nvSpPr>
          <p:cNvPr id="37" name="ZoneTexte 36"/>
          <p:cNvSpPr txBox="1"/>
          <p:nvPr/>
        </p:nvSpPr>
        <p:spPr>
          <a:xfrm>
            <a:off x="649473" y="5553600"/>
            <a:ext cx="3576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Equipe Projet </a:t>
            </a:r>
            <a:r>
              <a:rPr lang="fr-FR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e-VAL</a:t>
            </a: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 - UAE</a:t>
            </a:r>
            <a:endParaRPr lang="fr-FR" b="1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toShape 4" descr="RÃ©sultat de recherche d'images pour &quot;universitÃ© ibn zohr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492" y="5274722"/>
            <a:ext cx="1405623" cy="142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72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206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Rectangle 26"/>
          <p:cNvSpPr>
            <a:spLocks noChangeArrowheads="1"/>
          </p:cNvSpPr>
          <p:nvPr/>
        </p:nvSpPr>
        <p:spPr bwMode="auto">
          <a:xfrm>
            <a:off x="1524001" y="94880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153" name="Rectangle 100"/>
          <p:cNvSpPr>
            <a:spLocks noChangeArrowheads="1"/>
          </p:cNvSpPr>
          <p:nvPr/>
        </p:nvSpPr>
        <p:spPr bwMode="auto">
          <a:xfrm>
            <a:off x="1524001" y="94087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fr-FR" altLang="fr-FR"/>
          </a:p>
        </p:txBody>
      </p:sp>
      <p:sp>
        <p:nvSpPr>
          <p:cNvPr id="6544" name="Text Box 25"/>
          <p:cNvSpPr txBox="1">
            <a:spLocks noChangeArrowheads="1"/>
          </p:cNvSpPr>
          <p:nvPr/>
        </p:nvSpPr>
        <p:spPr bwMode="auto">
          <a:xfrm>
            <a:off x="5303839" y="6583364"/>
            <a:ext cx="21605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>
                <a:solidFill>
                  <a:schemeClr val="bg1"/>
                </a:solidFill>
              </a:rPr>
              <a:t>14 - 15 Décembre 2017</a:t>
            </a:r>
          </a:p>
        </p:txBody>
      </p:sp>
      <p:sp>
        <p:nvSpPr>
          <p:cNvPr id="6545" name="Text Box 26"/>
          <p:cNvSpPr txBox="1">
            <a:spLocks noChangeArrowheads="1"/>
          </p:cNvSpPr>
          <p:nvPr/>
        </p:nvSpPr>
        <p:spPr bwMode="auto">
          <a:xfrm>
            <a:off x="7967664" y="6583364"/>
            <a:ext cx="27003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200" b="1" dirty="0">
                <a:solidFill>
                  <a:schemeClr val="bg1"/>
                </a:solidFill>
              </a:rPr>
              <a:t>Fès, Maroc 	  	  3/29</a:t>
            </a:r>
          </a:p>
        </p:txBody>
      </p:sp>
      <p:graphicFrame>
        <p:nvGraphicFramePr>
          <p:cNvPr id="2" name="Diagramme 1"/>
          <p:cNvGraphicFramePr/>
          <p:nvPr>
            <p:extLst/>
          </p:nvPr>
        </p:nvGraphicFramePr>
        <p:xfrm>
          <a:off x="1631504" y="1125538"/>
          <a:ext cx="8928992" cy="2375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7931697" y="4626546"/>
            <a:ext cx="2736304" cy="1477328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Traitement et analyse des </a:t>
            </a:r>
            <a:r>
              <a:rPr lang="fr-FR" b="1" dirty="0" smtClean="0"/>
              <a:t>résultats - UBM</a:t>
            </a:r>
            <a:endParaRPr lang="fr-FR" b="1" dirty="0"/>
          </a:p>
          <a:p>
            <a:pPr algn="ctr"/>
            <a:r>
              <a:rPr lang="fr-FR" b="1" dirty="0" smtClean="0"/>
              <a:t>Compilations</a:t>
            </a:r>
            <a:endParaRPr lang="fr-FR" b="1" dirty="0"/>
          </a:p>
          <a:p>
            <a:pPr algn="ctr"/>
            <a:r>
              <a:rPr lang="fr-FR" b="1" dirty="0"/>
              <a:t>Rédaction d’un document de </a:t>
            </a:r>
            <a:r>
              <a:rPr lang="fr-FR" b="1" dirty="0" smtClean="0"/>
              <a:t>synthèse</a:t>
            </a:r>
            <a:endParaRPr lang="fr-FR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4734062" y="3184632"/>
            <a:ext cx="2736304" cy="203132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Interaction avec la plateforme</a:t>
            </a:r>
          </a:p>
          <a:p>
            <a:pPr algn="ctr"/>
            <a:endParaRPr lang="fr-FR" b="1" dirty="0"/>
          </a:p>
          <a:p>
            <a:pPr algn="ctr"/>
            <a:r>
              <a:rPr lang="fr-FR" b="1" dirty="0" smtClean="0">
                <a:hlinkClick r:id="rId7" action="ppaction://hlinkpres?slideindex=1&amp;slidetitle="/>
              </a:rPr>
              <a:t>Questionnaire d’</a:t>
            </a:r>
            <a:r>
              <a:rPr lang="fr-FR" b="1" dirty="0" err="1" smtClean="0">
                <a:hlinkClick r:id="rId7" action="ppaction://hlinkpres?slideindex=1&amp;slidetitle="/>
              </a:rPr>
              <a:t>usabilité</a:t>
            </a:r>
            <a:r>
              <a:rPr lang="fr-FR" b="1" dirty="0" smtClean="0">
                <a:hlinkClick r:id="rId7" action="ppaction://hlinkpres?slideindex=1&amp;slidetitle="/>
              </a:rPr>
              <a:t>- UBM</a:t>
            </a:r>
            <a:endParaRPr lang="fr-FR" b="1" dirty="0"/>
          </a:p>
          <a:p>
            <a:pPr algn="ctr"/>
            <a:endParaRPr lang="fr-FR" b="1" dirty="0"/>
          </a:p>
          <a:p>
            <a:pPr algn="ctr"/>
            <a:r>
              <a:rPr lang="fr-FR" b="1" dirty="0"/>
              <a:t>Entretiens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5724643" y="522696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FF0000"/>
                </a:solidFill>
              </a:rPr>
              <a:t>Collecte de données</a:t>
            </a:r>
          </a:p>
        </p:txBody>
      </p:sp>
      <p:sp>
        <p:nvSpPr>
          <p:cNvPr id="7" name="Flèche droite 6"/>
          <p:cNvSpPr/>
          <p:nvPr/>
        </p:nvSpPr>
        <p:spPr>
          <a:xfrm>
            <a:off x="5087888" y="5720626"/>
            <a:ext cx="2713671" cy="499063"/>
          </a:xfrm>
          <a:prstGeom prst="rightArrow">
            <a:avLst/>
          </a:prstGeom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1631504" y="3212977"/>
            <a:ext cx="2952328" cy="2585323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b="1" dirty="0" smtClean="0">
                <a:hlinkClick r:id="rId8" action="ppaction://hlinkfile"/>
              </a:rPr>
              <a:t>Echantillon</a:t>
            </a:r>
            <a:endParaRPr lang="fr-FR" b="1" dirty="0"/>
          </a:p>
          <a:p>
            <a:endParaRPr lang="fr-FR" b="1" dirty="0"/>
          </a:p>
          <a:p>
            <a:r>
              <a:rPr lang="fr-FR" b="1" dirty="0" smtClean="0"/>
              <a:t>Ateliers ANAPEC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 smtClean="0">
                <a:hlinkClick r:id="rId9" action="ppaction://hlinkfile"/>
              </a:rPr>
              <a:t>Document canevas formateurs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 smtClean="0">
                <a:hlinkClick r:id="rId9" action="ppaction://hlinkfile"/>
              </a:rPr>
              <a:t>Documents Etudiants</a:t>
            </a:r>
            <a:endParaRPr lang="fr-FR" b="1" dirty="0" smtClean="0"/>
          </a:p>
          <a:p>
            <a:r>
              <a:rPr lang="fr-FR" b="1" dirty="0" smtClean="0"/>
              <a:t>Préparation CV Vidéo</a:t>
            </a:r>
            <a:endParaRPr lang="fr-FR" b="1" dirty="0"/>
          </a:p>
          <a:p>
            <a:r>
              <a:rPr lang="fr-FR" b="1" dirty="0" smtClean="0"/>
              <a:t>Rencontres de sensibilisation avec les étudiants</a:t>
            </a:r>
            <a:endParaRPr lang="fr-FR" b="1" dirty="0"/>
          </a:p>
        </p:txBody>
      </p:sp>
      <p:sp>
        <p:nvSpPr>
          <p:cNvPr id="14" name="Titre 1"/>
          <p:cNvSpPr>
            <a:spLocks noGrp="1"/>
          </p:cNvSpPr>
          <p:nvPr>
            <p:ph type="title"/>
          </p:nvPr>
        </p:nvSpPr>
        <p:spPr>
          <a:xfrm>
            <a:off x="286871" y="0"/>
            <a:ext cx="12192000" cy="1143000"/>
          </a:xfrm>
        </p:spPr>
        <p:txBody>
          <a:bodyPr>
            <a:no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Procédure d’expérimentation…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0798837" y="5166628"/>
            <a:ext cx="12721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b="1" dirty="0" smtClean="0">
                <a:solidFill>
                  <a:srgbClr val="0070C0"/>
                </a:solidFill>
              </a:rPr>
              <a:t>…</a:t>
            </a:r>
            <a:endParaRPr lang="fr-FR" sz="6600" b="1" dirty="0">
              <a:solidFill>
                <a:srgbClr val="0070C0"/>
              </a:solidFill>
            </a:endParaRPr>
          </a:p>
        </p:txBody>
      </p:sp>
      <p:sp>
        <p:nvSpPr>
          <p:cNvPr id="9" name="AutoShape 2" descr="https://apis.mail.yahoo.com/ws/v3/mailboxes/@.id==VjN-Vak8Ea70wcA-5o0_qvMtFqWuLI9z8rgS-oN6oDbG-YVEyEs71541GArKjInSkcgx8I10yG9RzE87bHtvbUzF5w/messages/@.id==ADbxR5Vbv-EMXIDhlAbKSMK5KDs/content/parts/@.id==2/thumbnail?appId=YMailNorrin&amp;downloadWhenThumbnailFails=true&amp;pid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pSp>
        <p:nvGrpSpPr>
          <p:cNvPr id="17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18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9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043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11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324" y="1258392"/>
            <a:ext cx="2968263" cy="3760105"/>
          </a:xfrm>
          <a:prstGeom prst="rect">
            <a:avLst/>
          </a:prstGeom>
        </p:spPr>
      </p:pic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sp>
        <p:nvSpPr>
          <p:cNvPr id="30" name="ZoneTexte 29"/>
          <p:cNvSpPr txBox="1"/>
          <p:nvPr/>
        </p:nvSpPr>
        <p:spPr>
          <a:xfrm>
            <a:off x="4299045" y="2741515"/>
            <a:ext cx="683190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/>
              <a:t>Séminaire de présentation des résultats de l’expérimentation</a:t>
            </a:r>
          </a:p>
          <a:p>
            <a:endParaRPr lang="fr-FR" sz="3200" b="1" dirty="0"/>
          </a:p>
          <a:p>
            <a:r>
              <a:rPr lang="fr-FR" sz="3200" b="1" dirty="0" smtClean="0"/>
              <a:t>20 &amp; 21 juin 2019</a:t>
            </a:r>
            <a:endParaRPr lang="fr-FR" sz="3200" b="1" dirty="0"/>
          </a:p>
        </p:txBody>
      </p:sp>
      <p:pic>
        <p:nvPicPr>
          <p:cNvPr id="21" name="Picture 4" descr="RÃ©sultat de recherche d'images pour &quot;universit2 ibn zohr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689" y="207050"/>
            <a:ext cx="3089156" cy="21129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9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1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377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12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Espace réservé du numéro de diapositive 17">
            <a:extLst>
              <a:ext uri="{FF2B5EF4-FFF2-40B4-BE49-F238E27FC236}">
                <a16:creationId xmlns:a16="http://schemas.microsoft.com/office/drawing/2014/main" xmlns="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3" name="Espace réservé du numéro de diapositive 17">
            <a:extLst>
              <a:ext uri="{FF2B5EF4-FFF2-40B4-BE49-F238E27FC236}">
                <a16:creationId xmlns:a16="http://schemas.microsoft.com/office/drawing/2014/main" xmlns="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pic>
        <p:nvPicPr>
          <p:cNvPr id="1026" name="Picture 2" descr="RÃ©sultat de recherche d'images pour &quot;image bonhomme questions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544" y="1392418"/>
            <a:ext cx="2731585" cy="327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4517409" y="2320033"/>
            <a:ext cx="6831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/>
              <a:t>Expérimentation UIZ</a:t>
            </a:r>
            <a:endParaRPr lang="fr-FR" sz="6000" b="1" dirty="0"/>
          </a:p>
        </p:txBody>
      </p:sp>
      <p:pic>
        <p:nvPicPr>
          <p:cNvPr id="11" name="Picture 4" descr="RÃ©sultat de recherche d'images pour &quot;universit2 ibn zohr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378" y="4218268"/>
            <a:ext cx="3089156" cy="21129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3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13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Espace réservé du numéro de diapositive 17">
            <a:extLst>
              <a:ext uri="{FF2B5EF4-FFF2-40B4-BE49-F238E27FC236}">
                <a16:creationId xmlns:a16="http://schemas.microsoft.com/office/drawing/2014/main" xmlns="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3" name="Espace réservé du numéro de diapositive 17">
            <a:extLst>
              <a:ext uri="{FF2B5EF4-FFF2-40B4-BE49-F238E27FC236}">
                <a16:creationId xmlns:a16="http://schemas.microsoft.com/office/drawing/2014/main" xmlns="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pic>
        <p:nvPicPr>
          <p:cNvPr id="1026" name="Picture 2" descr="RÃ©sultat de recherche d'images pour &quot;image bonhomme questions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544" y="1392418"/>
            <a:ext cx="2731585" cy="327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4517409" y="2320033"/>
            <a:ext cx="6831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/>
              <a:t>Expérimentation UIT</a:t>
            </a:r>
            <a:endParaRPr lang="fr-FR" sz="6000" b="1" dirty="0"/>
          </a:p>
        </p:txBody>
      </p:sp>
      <p:pic>
        <p:nvPicPr>
          <p:cNvPr id="11" name="Picture 2" descr="RÃ©sultat de recherche d'images pour &quot;UNIVERSIT2 IBN TOFAIL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6956" y="4014849"/>
            <a:ext cx="2036022" cy="2250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78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14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Espace réservé du numéro de diapositive 17">
            <a:extLst>
              <a:ext uri="{FF2B5EF4-FFF2-40B4-BE49-F238E27FC236}">
                <a16:creationId xmlns:a16="http://schemas.microsoft.com/office/drawing/2014/main" xmlns="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43" name="Espace réservé du numéro de diapositive 17">
            <a:extLst>
              <a:ext uri="{FF2B5EF4-FFF2-40B4-BE49-F238E27FC236}">
                <a16:creationId xmlns:a16="http://schemas.microsoft.com/office/drawing/2014/main" xmlns="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pic>
        <p:nvPicPr>
          <p:cNvPr id="1026" name="Picture 2" descr="RÃ©sultat de recherche d'images pour &quot;image bonhomme questions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544" y="1392418"/>
            <a:ext cx="2731585" cy="327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4517409" y="2320033"/>
            <a:ext cx="72060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/>
              <a:t>Expérimentation UAE</a:t>
            </a:r>
            <a:endParaRPr lang="fr-FR" sz="6000" b="1" dirty="0"/>
          </a:p>
        </p:txBody>
      </p:sp>
      <p:pic>
        <p:nvPicPr>
          <p:cNvPr id="11" name="Picture 3" descr="D:\AMEL\ENSA\logo-ua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03558" y="3526264"/>
            <a:ext cx="2122613" cy="28049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0548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15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324" y="1258392"/>
            <a:ext cx="2968263" cy="3760105"/>
          </a:xfrm>
          <a:prstGeom prst="rect">
            <a:avLst/>
          </a:prstGeom>
        </p:spPr>
      </p:pic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sp>
        <p:nvSpPr>
          <p:cNvPr id="30" name="ZoneTexte 29"/>
          <p:cNvSpPr txBox="1"/>
          <p:nvPr/>
        </p:nvSpPr>
        <p:spPr>
          <a:xfrm>
            <a:off x="4299045" y="2741515"/>
            <a:ext cx="6831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 smtClean="0"/>
              <a:t>Démarche suivie</a:t>
            </a:r>
            <a:endParaRPr lang="fr-FR" sz="5400" b="1" dirty="0"/>
          </a:p>
        </p:txBody>
      </p:sp>
      <p:grpSp>
        <p:nvGrpSpPr>
          <p:cNvPr id="27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9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31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32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16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grpSp>
        <p:nvGrpSpPr>
          <p:cNvPr id="18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379885194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Titre 1"/>
          <p:cNvSpPr txBox="1">
            <a:spLocks/>
          </p:cNvSpPr>
          <p:nvPr/>
        </p:nvSpPr>
        <p:spPr>
          <a:xfrm>
            <a:off x="368757" y="476215"/>
            <a:ext cx="12192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Etape 1 : Prises de contact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13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17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grpSp>
        <p:nvGrpSpPr>
          <p:cNvPr id="18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graphicFrame>
        <p:nvGraphicFramePr>
          <p:cNvPr id="3" name="Diagramme 2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Titre 1"/>
          <p:cNvSpPr txBox="1">
            <a:spLocks/>
          </p:cNvSpPr>
          <p:nvPr/>
        </p:nvSpPr>
        <p:spPr>
          <a:xfrm>
            <a:off x="368757" y="476215"/>
            <a:ext cx="12192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Etape 1 : Prises de contact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pic>
        <p:nvPicPr>
          <p:cNvPr id="29" name="Image 28"/>
          <p:cNvPicPr>
            <a:picLocks noChangeAspect="1"/>
          </p:cNvPicPr>
          <p:nvPr/>
        </p:nvPicPr>
        <p:blipFill rotWithShape="1">
          <a:blip r:embed="rId9"/>
          <a:srcRect l="33806" t="21280" r="24104"/>
          <a:stretch/>
        </p:blipFill>
        <p:spPr>
          <a:xfrm>
            <a:off x="6300841" y="2251880"/>
            <a:ext cx="5131558" cy="539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18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grpSp>
        <p:nvGrpSpPr>
          <p:cNvPr id="18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graphicFrame>
        <p:nvGraphicFramePr>
          <p:cNvPr id="3" name="Diagramme 2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Titre 1"/>
          <p:cNvSpPr txBox="1">
            <a:spLocks/>
          </p:cNvSpPr>
          <p:nvPr/>
        </p:nvSpPr>
        <p:spPr>
          <a:xfrm>
            <a:off x="368757" y="476215"/>
            <a:ext cx="12192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Etape 1 : Prises de contact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33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19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grpSp>
        <p:nvGrpSpPr>
          <p:cNvPr id="18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sp>
        <p:nvSpPr>
          <p:cNvPr id="21" name="Titre 1"/>
          <p:cNvSpPr txBox="1">
            <a:spLocks/>
          </p:cNvSpPr>
          <p:nvPr/>
        </p:nvSpPr>
        <p:spPr>
          <a:xfrm>
            <a:off x="368757" y="476215"/>
            <a:ext cx="12192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Etapes 2 : Information et Formation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4" name="Diagramme 3"/>
          <p:cNvGraphicFramePr/>
          <p:nvPr>
            <p:extLst>
              <p:ext uri="{D42A27DB-BD31-4B8C-83A1-F6EECF244321}">
                <p14:modId xmlns:p14="http://schemas.microsoft.com/office/powerpoint/2010/main" val="1049372007"/>
              </p:ext>
            </p:extLst>
          </p:nvPr>
        </p:nvGraphicFramePr>
        <p:xfrm>
          <a:off x="955343" y="1619215"/>
          <a:ext cx="10167581" cy="4519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2916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6871" y="0"/>
            <a:ext cx="12192000" cy="1143000"/>
          </a:xfrm>
        </p:spPr>
        <p:txBody>
          <a:bodyPr>
            <a:no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Objectifs - Etudiants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43797" y="1241833"/>
            <a:ext cx="11713301" cy="5400600"/>
          </a:xfrm>
        </p:spPr>
        <p:txBody>
          <a:bodyPr>
            <a:noAutofit/>
          </a:bodyPr>
          <a:lstStyle/>
          <a:p>
            <a:pPr algn="just">
              <a:lnSpc>
                <a:spcPct val="300000"/>
              </a:lnSpc>
              <a:buFont typeface="Wingdings" pitchFamily="2" charset="2"/>
              <a:buChar char="§"/>
            </a:pPr>
            <a:r>
              <a:rPr lang="fr-FR" sz="2400" dirty="0" smtClean="0">
                <a:latin typeface="Verdana" pitchFamily="34" charset="0"/>
              </a:rPr>
              <a:t>Identifier ses compétences</a:t>
            </a:r>
          </a:p>
          <a:p>
            <a:pPr algn="just">
              <a:lnSpc>
                <a:spcPct val="300000"/>
              </a:lnSpc>
              <a:buFont typeface="Wingdings" pitchFamily="2" charset="2"/>
              <a:buChar char="§"/>
            </a:pPr>
            <a:r>
              <a:rPr lang="fr-FR" sz="2400" dirty="0" smtClean="0">
                <a:latin typeface="Verdana" pitchFamily="34" charset="0"/>
              </a:rPr>
              <a:t>Valoriser son parcours</a:t>
            </a:r>
          </a:p>
          <a:p>
            <a:pPr algn="just">
              <a:lnSpc>
                <a:spcPct val="300000"/>
              </a:lnSpc>
              <a:buFont typeface="Wingdings" pitchFamily="2" charset="2"/>
              <a:buChar char="§"/>
            </a:pPr>
            <a:r>
              <a:rPr lang="fr-FR" sz="2400" dirty="0" smtClean="0">
                <a:latin typeface="Verdana" pitchFamily="34" charset="0"/>
              </a:rPr>
              <a:t>Travailler son projet professionnel</a:t>
            </a:r>
          </a:p>
          <a:p>
            <a:pPr algn="just">
              <a:lnSpc>
                <a:spcPct val="300000"/>
              </a:lnSpc>
              <a:buFont typeface="Wingdings" pitchFamily="2" charset="2"/>
              <a:buChar char="§"/>
            </a:pPr>
            <a:r>
              <a:rPr lang="fr-FR" sz="2400" dirty="0" smtClean="0">
                <a:latin typeface="Verdana" pitchFamily="34" charset="0"/>
              </a:rPr>
              <a:t>Développer son identité numérique</a:t>
            </a:r>
          </a:p>
          <a:p>
            <a:pPr>
              <a:lnSpc>
                <a:spcPct val="300000"/>
              </a:lnSpc>
              <a:buNone/>
            </a:pPr>
            <a:endParaRPr lang="fr-FR" sz="24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</a:t>
            </a:fld>
            <a:endParaRPr lang="fr-BE"/>
          </a:p>
        </p:txBody>
      </p:sp>
      <p:sp>
        <p:nvSpPr>
          <p:cNvPr id="5" name="Rectangle 4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grpSp>
        <p:nvGrpSpPr>
          <p:cNvPr id="6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7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9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123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20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grpSp>
        <p:nvGrpSpPr>
          <p:cNvPr id="18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sp>
        <p:nvSpPr>
          <p:cNvPr id="21" name="Titre 1"/>
          <p:cNvSpPr txBox="1">
            <a:spLocks/>
          </p:cNvSpPr>
          <p:nvPr/>
        </p:nvSpPr>
        <p:spPr>
          <a:xfrm>
            <a:off x="368757" y="476215"/>
            <a:ext cx="12192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Dates des ateliers ANAPEC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903179" y="2047164"/>
            <a:ext cx="10099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Century Gothic" pitchFamily="34" charset="0"/>
              </a:rPr>
              <a:t>Groupe 1 et 2 : vendredi 26 avril 2019 </a:t>
            </a:r>
          </a:p>
          <a:p>
            <a:endParaRPr lang="fr-FR" sz="2400" b="1" dirty="0">
              <a:latin typeface="Century Gothic" pitchFamily="34" charset="0"/>
            </a:endParaRPr>
          </a:p>
          <a:p>
            <a:endParaRPr lang="fr-FR" sz="2400" b="1" dirty="0">
              <a:latin typeface="Century Gothic" pitchFamily="34" charset="0"/>
            </a:endParaRPr>
          </a:p>
          <a:p>
            <a:endParaRPr lang="fr-FR" sz="2400" b="1" dirty="0">
              <a:latin typeface="Century Gothic" pitchFamily="34" charset="0"/>
            </a:endParaRPr>
          </a:p>
          <a:p>
            <a:r>
              <a:rPr lang="fr-FR" sz="2400" b="1" dirty="0">
                <a:latin typeface="Century Gothic" pitchFamily="34" charset="0"/>
              </a:rPr>
              <a:t>Groupe 3 : mercredi 15 mai 2019</a:t>
            </a:r>
          </a:p>
        </p:txBody>
      </p:sp>
      <p:pic>
        <p:nvPicPr>
          <p:cNvPr id="27" name="Image 26" descr="RÃ©sultat de recherche d'images pour &quot;LOGO ANAPEC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6402" y="476215"/>
            <a:ext cx="2458054" cy="245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7397087" y="4138819"/>
            <a:ext cx="7983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Atelier 1 : Identifier et valoriser ses compétences</a:t>
            </a:r>
          </a:p>
          <a:p>
            <a:endParaRPr lang="fr-FR" b="1" dirty="0" smtClean="0"/>
          </a:p>
          <a:p>
            <a:r>
              <a:rPr lang="fr-FR" b="1" dirty="0" smtClean="0"/>
              <a:t>Atelier 2 : Concevoir un CV efficace</a:t>
            </a:r>
            <a:endParaRPr lang="fr-FR" b="1" dirty="0"/>
          </a:p>
        </p:txBody>
      </p:sp>
      <p:sp>
        <p:nvSpPr>
          <p:cNvPr id="29" name="Rectangle 28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23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097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356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2552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2518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25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grpSp>
        <p:nvGrpSpPr>
          <p:cNvPr id="18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sp>
        <p:nvSpPr>
          <p:cNvPr id="21" name="Titre 1"/>
          <p:cNvSpPr txBox="1">
            <a:spLocks/>
          </p:cNvSpPr>
          <p:nvPr/>
        </p:nvSpPr>
        <p:spPr>
          <a:xfrm>
            <a:off x="368757" y="476215"/>
            <a:ext cx="12192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Etapes 3 : Expérimentation de la plateforme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8" b="4853"/>
          <a:stretch/>
        </p:blipFill>
        <p:spPr>
          <a:xfrm>
            <a:off x="-36004" y="947258"/>
            <a:ext cx="12192000" cy="5936776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00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26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grpSp>
        <p:nvGrpSpPr>
          <p:cNvPr id="18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sp>
        <p:nvSpPr>
          <p:cNvPr id="21" name="Titre 1"/>
          <p:cNvSpPr txBox="1">
            <a:spLocks/>
          </p:cNvSpPr>
          <p:nvPr/>
        </p:nvSpPr>
        <p:spPr>
          <a:xfrm>
            <a:off x="368757" y="476215"/>
            <a:ext cx="12192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Dates des sessions d’expérimentation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568656" y="2128284"/>
            <a:ext cx="100993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Century Gothic" pitchFamily="34" charset="0"/>
              </a:rPr>
              <a:t>24 mai 2019</a:t>
            </a:r>
          </a:p>
          <a:p>
            <a:endParaRPr lang="fr-FR" sz="2400" b="1" dirty="0">
              <a:latin typeface="Century Gothic" pitchFamily="34" charset="0"/>
            </a:endParaRPr>
          </a:p>
          <a:p>
            <a:r>
              <a:rPr lang="fr-FR" sz="2400" b="1" dirty="0" smtClean="0">
                <a:latin typeface="Century Gothic" pitchFamily="34" charset="0"/>
              </a:rPr>
              <a:t>31 mai 2019</a:t>
            </a:r>
          </a:p>
          <a:p>
            <a:endParaRPr lang="fr-FR" sz="2400" b="1" dirty="0">
              <a:latin typeface="Century Gothic" pitchFamily="34" charset="0"/>
            </a:endParaRPr>
          </a:p>
          <a:p>
            <a:r>
              <a:rPr lang="fr-FR" sz="2400" b="1" dirty="0" smtClean="0">
                <a:latin typeface="Century Gothic" pitchFamily="34" charset="0"/>
              </a:rPr>
              <a:t>14 juin 2019</a:t>
            </a:r>
            <a:endParaRPr lang="fr-FR" sz="2400" b="1" dirty="0">
              <a:latin typeface="Century Gothic" pitchFamily="34" charset="0"/>
            </a:endParaRPr>
          </a:p>
          <a:p>
            <a:endParaRPr lang="fr-FR" sz="2400" b="1" dirty="0" smtClean="0">
              <a:latin typeface="Century Gothic" pitchFamily="34" charset="0"/>
            </a:endParaRPr>
          </a:p>
          <a:p>
            <a:r>
              <a:rPr lang="fr-FR" sz="2400" b="1" dirty="0" smtClean="0">
                <a:latin typeface="Century Gothic" pitchFamily="34" charset="0"/>
              </a:rPr>
              <a:t>Plages horaires libres</a:t>
            </a:r>
          </a:p>
          <a:p>
            <a:endParaRPr lang="fr-FR" sz="2400" b="1" dirty="0">
              <a:latin typeface="Century Gothic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793713" y="3119913"/>
            <a:ext cx="79839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/>
              <a:t>Lieu : Centre des Langues ENSA de Tétouan</a:t>
            </a:r>
          </a:p>
          <a:p>
            <a:endParaRPr lang="fr-FR" b="1" dirty="0"/>
          </a:p>
          <a:p>
            <a:r>
              <a:rPr lang="fr-FR" b="1" dirty="0" smtClean="0"/>
              <a:t>Encadrement de deux membres de l’équipe</a:t>
            </a:r>
          </a:p>
          <a:p>
            <a:endParaRPr lang="fr-FR" b="1" dirty="0"/>
          </a:p>
          <a:p>
            <a:r>
              <a:rPr lang="fr-FR" b="1" dirty="0" smtClean="0"/>
              <a:t>Questionnaire à remplir</a:t>
            </a:r>
          </a:p>
          <a:p>
            <a:endParaRPr lang="fr-FR" b="1" dirty="0"/>
          </a:p>
          <a:p>
            <a:r>
              <a:rPr lang="fr-FR" b="1" dirty="0" smtClean="0"/>
              <a:t>Remarques qualitatives</a:t>
            </a:r>
          </a:p>
          <a:p>
            <a:endParaRPr lang="fr-FR" b="1" dirty="0"/>
          </a:p>
          <a:p>
            <a:endParaRPr lang="fr-FR" b="1" dirty="0"/>
          </a:p>
        </p:txBody>
      </p:sp>
      <p:pic>
        <p:nvPicPr>
          <p:cNvPr id="29" name="Picture 3" descr="D:\AMEL\ENSA\logo-ua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07033" y="713102"/>
            <a:ext cx="1295490" cy="1711963"/>
          </a:xfrm>
          <a:prstGeom prst="rect">
            <a:avLst/>
          </a:prstGeom>
          <a:noFill/>
        </p:spPr>
      </p:pic>
      <p:sp>
        <p:nvSpPr>
          <p:cNvPr id="30" name="Rectangle 29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76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27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grpSp>
        <p:nvGrpSpPr>
          <p:cNvPr id="18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3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sp>
        <p:nvSpPr>
          <p:cNvPr id="21" name="Titre 1"/>
          <p:cNvSpPr txBox="1">
            <a:spLocks/>
          </p:cNvSpPr>
          <p:nvPr/>
        </p:nvSpPr>
        <p:spPr>
          <a:xfrm>
            <a:off x="368757" y="476215"/>
            <a:ext cx="12192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Résultats de la 1</a:t>
            </a:r>
            <a:r>
              <a:rPr lang="fr-FR" sz="2400" b="1" baseline="30000" dirty="0" smtClean="0">
                <a:latin typeface="Century Gothic" pitchFamily="34" charset="0"/>
                <a:ea typeface="+mn-ea"/>
                <a:cs typeface="+mn-cs"/>
              </a:rPr>
              <a:t>ère</a:t>
            </a:r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 phase d’expérimentation</a:t>
            </a:r>
          </a:p>
          <a:p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  <a:p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135050"/>
              </p:ext>
            </p:extLst>
          </p:nvPr>
        </p:nvGraphicFramePr>
        <p:xfrm>
          <a:off x="1183323" y="1790631"/>
          <a:ext cx="9381514" cy="317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0757"/>
                <a:gridCol w="4690757"/>
              </a:tblGrid>
              <a:tr h="1058421">
                <a:tc>
                  <a:txBody>
                    <a:bodyPr/>
                    <a:lstStyle/>
                    <a:p>
                      <a:r>
                        <a:rPr lang="fr-FR" dirty="0" smtClean="0"/>
                        <a:t>Ateliers ANAPEC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>
                          <a:hlinkClick r:id="rId4" action="ppaction://hlinkfile"/>
                        </a:rPr>
                        <a:t>60 étudiants</a:t>
                      </a:r>
                      <a:endParaRPr lang="fr-FR" dirty="0"/>
                    </a:p>
                  </a:txBody>
                  <a:tcPr/>
                </a:tc>
              </a:tr>
              <a:tr h="1058421">
                <a:tc>
                  <a:txBody>
                    <a:bodyPr/>
                    <a:lstStyle/>
                    <a:p>
                      <a:r>
                        <a:rPr lang="fr-FR" dirty="0" smtClean="0"/>
                        <a:t>E-portfolios créés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26 e-portfolios</a:t>
                      </a:r>
                      <a:endParaRPr lang="fr-FR" dirty="0"/>
                    </a:p>
                  </a:txBody>
                  <a:tcPr/>
                </a:tc>
              </a:tr>
              <a:tr h="1058421">
                <a:tc>
                  <a:txBody>
                    <a:bodyPr/>
                    <a:lstStyle/>
                    <a:p>
                      <a:r>
                        <a:rPr lang="fr-FR" dirty="0" smtClean="0"/>
                        <a:t>Retours d’évaluation</a:t>
                      </a:r>
                      <a:r>
                        <a:rPr lang="fr-FR" baseline="0" dirty="0" smtClean="0"/>
                        <a:t> papier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20 questionnaires retournés</a:t>
                      </a:r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7" name="Rectangle 26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47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/>
          <p:cNvGraphicFramePr/>
          <p:nvPr>
            <p:extLst>
              <p:ext uri="{D42A27DB-BD31-4B8C-83A1-F6EECF244321}">
                <p14:modId xmlns:p14="http://schemas.microsoft.com/office/powerpoint/2010/main" val="327566740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re 1"/>
          <p:cNvSpPr txBox="1">
            <a:spLocks/>
          </p:cNvSpPr>
          <p:nvPr/>
        </p:nvSpPr>
        <p:spPr>
          <a:xfrm>
            <a:off x="368757" y="476215"/>
            <a:ext cx="12192000" cy="11430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Difficultés</a:t>
            </a:r>
          </a:p>
          <a:p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  <a:p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0160000" y="2183641"/>
            <a:ext cx="1918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00B0F0"/>
                </a:solidFill>
              </a:rPr>
              <a:t>Début de l’année universitaire </a:t>
            </a:r>
          </a:p>
          <a:p>
            <a:pPr algn="ctr"/>
            <a:r>
              <a:rPr lang="fr-FR" b="1" dirty="0" smtClean="0">
                <a:solidFill>
                  <a:srgbClr val="00B0F0"/>
                </a:solidFill>
              </a:rPr>
              <a:t>Inscriptions</a:t>
            </a:r>
            <a:endParaRPr lang="fr-FR" b="1" dirty="0">
              <a:solidFill>
                <a:srgbClr val="00B0F0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0058400" y="3845066"/>
            <a:ext cx="2133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00B0F0"/>
                </a:solidFill>
              </a:rPr>
              <a:t>Prévoir des séances d’information en début d’année</a:t>
            </a:r>
          </a:p>
          <a:p>
            <a:pPr algn="ctr"/>
            <a:r>
              <a:rPr lang="fr-FR" b="1" dirty="0" smtClean="0">
                <a:solidFill>
                  <a:srgbClr val="00B0F0"/>
                </a:solidFill>
              </a:rPr>
              <a:t>Formation : ANAPEC/enseigne- </a:t>
            </a:r>
            <a:r>
              <a:rPr lang="fr-FR" b="1" dirty="0" err="1" smtClean="0">
                <a:solidFill>
                  <a:srgbClr val="00B0F0"/>
                </a:solidFill>
              </a:rPr>
              <a:t>ments</a:t>
            </a:r>
            <a:r>
              <a:rPr lang="fr-FR" b="1" dirty="0" smtClean="0">
                <a:solidFill>
                  <a:srgbClr val="00B0F0"/>
                </a:solidFill>
              </a:rPr>
              <a:t> transversaux</a:t>
            </a:r>
            <a:endParaRPr lang="fr-FR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33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29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51191"/>
            <a:ext cx="3086100" cy="3086100"/>
          </a:xfrm>
          <a:prstGeom prst="rect">
            <a:avLst/>
          </a:prstGeom>
        </p:spPr>
      </p:pic>
      <p:sp>
        <p:nvSpPr>
          <p:cNvPr id="35" name="Espace réservé du numéro de diapositive 17">
            <a:extLst>
              <a:ext uri="{FF2B5EF4-FFF2-40B4-BE49-F238E27FC236}">
                <a16:creationId xmlns="" xmlns:a16="http://schemas.microsoft.com/office/drawing/2014/main" id="{5932B849-4417-4F41-A32A-A10A8A0D14AB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7" name="Espace réservé du numéro de diapositive 17">
            <a:extLst>
              <a:ext uri="{FF2B5EF4-FFF2-40B4-BE49-F238E27FC236}">
                <a16:creationId xmlns="" xmlns:a16="http://schemas.microsoft.com/office/drawing/2014/main" id="{57FBE1FE-9D17-4A1F-8846-84084E794A78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4943476" y="1564876"/>
            <a:ext cx="64058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hlinkClick r:id="rId4" action="ppaction://hlinkfile"/>
              </a:rPr>
              <a:t>Vidéo</a:t>
            </a:r>
            <a:r>
              <a:rPr lang="fr-FR" sz="6000" b="1" dirty="0" smtClean="0"/>
              <a:t> de présentation de l’expérimentation à l’UAE</a:t>
            </a:r>
            <a:endParaRPr lang="fr-FR" sz="6000" b="1" dirty="0"/>
          </a:p>
        </p:txBody>
      </p:sp>
      <p:pic>
        <p:nvPicPr>
          <p:cNvPr id="17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grpSp>
        <p:nvGrpSpPr>
          <p:cNvPr id="14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15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1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476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6871" y="0"/>
            <a:ext cx="12192000" cy="1143000"/>
          </a:xfrm>
        </p:spPr>
        <p:txBody>
          <a:bodyPr>
            <a:no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Objectifs - Entreprises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3035" y="2084230"/>
            <a:ext cx="11713301" cy="5400600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fr-FR" sz="2400" dirty="0">
                <a:latin typeface="Verdana" pitchFamily="34" charset="0"/>
              </a:rPr>
              <a:t>Détecter des compétences requises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fr-FR" sz="2400" dirty="0">
              <a:latin typeface="Verdana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fr-FR" sz="2400" dirty="0">
                <a:latin typeface="Verdana" pitchFamily="34" charset="0"/>
              </a:rPr>
              <a:t>Connaître les compétences existantes sur le marché du travail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fr-FR" sz="2400" dirty="0">
              <a:latin typeface="Verdana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fr-FR" sz="2400" dirty="0">
                <a:latin typeface="Verdana" pitchFamily="34" charset="0"/>
              </a:rPr>
              <a:t>Fournir des informations sur leurs activités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fr-FR" sz="2400" dirty="0">
              <a:latin typeface="Verdana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fr-FR" sz="2400" dirty="0">
                <a:latin typeface="Verdana" pitchFamily="34" charset="0"/>
              </a:rPr>
              <a:t>Proposer des stages, des offres d’emploi…</a:t>
            </a:r>
          </a:p>
          <a:p>
            <a:pPr>
              <a:lnSpc>
                <a:spcPct val="300000"/>
              </a:lnSpc>
              <a:buNone/>
            </a:pPr>
            <a:endParaRPr lang="fr-FR" sz="2400" dirty="0">
              <a:latin typeface="Verdana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/>
          </a:p>
        </p:txBody>
      </p:sp>
      <p:sp>
        <p:nvSpPr>
          <p:cNvPr id="5" name="Rectangle 4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pic>
        <p:nvPicPr>
          <p:cNvPr id="9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grpSp>
        <p:nvGrpSpPr>
          <p:cNvPr id="10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11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163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Projet de fin d’études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anose="020B0502020202020204" pitchFamily="34" charset="0"/>
              </a:rPr>
              <a:t>2016-2017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gray">
          <a:xfrm>
            <a:off x="1974313" y="3053241"/>
            <a:ext cx="8619893" cy="69234"/>
          </a:xfrm>
          <a:prstGeom prst="rect">
            <a:avLst/>
          </a:prstGeom>
          <a:solidFill>
            <a:srgbClr val="002060"/>
          </a:solidFill>
          <a:ln w="317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>
              <a:ln w="6350">
                <a:solidFill>
                  <a:prstClr val="black"/>
                </a:solidFill>
              </a:ln>
              <a:solidFill>
                <a:srgbClr val="6699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itle 1" descr="Title 1"/>
          <p:cNvSpPr txBox="1">
            <a:spLocks/>
          </p:cNvSpPr>
          <p:nvPr/>
        </p:nvSpPr>
        <p:spPr>
          <a:xfrm>
            <a:off x="2344153" y="1745561"/>
            <a:ext cx="8066129" cy="1224136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algn="ctr"/>
            <a:endParaRPr lang="fr-FR" b="1" dirty="0" smtClean="0"/>
          </a:p>
          <a:p>
            <a:pPr algn="ctr"/>
            <a:r>
              <a:rPr lang="fr-FR" b="1" dirty="0" smtClean="0"/>
              <a:t>Projet Erasmus+ </a:t>
            </a:r>
            <a:r>
              <a:rPr lang="fr-FR" b="1" dirty="0" err="1" smtClean="0"/>
              <a:t>e-Val</a:t>
            </a:r>
            <a:endParaRPr lang="fr-FR" dirty="0" smtClean="0"/>
          </a:p>
          <a:p>
            <a:pPr algn="ctr"/>
            <a:r>
              <a:rPr lang="fr-FR" b="1" dirty="0" smtClean="0"/>
              <a:t>Vers une meilleure communication Lauréats-Entreprises</a:t>
            </a:r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latin typeface="Century Gothic" panose="020B0502020202020204" pitchFamily="34" charset="0"/>
              </a:rPr>
            </a:br>
            <a:endParaRPr lang="fr-FR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6477690" y="5274723"/>
            <a:ext cx="5139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20 &amp; 21 juin 2019</a:t>
            </a:r>
          </a:p>
          <a:p>
            <a:endParaRPr lang="fr-FR" b="1" dirty="0" smtClean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fr-FR" b="1" dirty="0" smtClean="0"/>
              <a:t>Université Ibn </a:t>
            </a:r>
            <a:r>
              <a:rPr lang="fr-FR" b="1" dirty="0" err="1" smtClean="0"/>
              <a:t>Zohr</a:t>
            </a:r>
            <a:endParaRPr lang="fr-FR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 rot="16200000" flipV="1">
            <a:off x="8617620" y="2874516"/>
            <a:ext cx="55241" cy="4684723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 rot="16200000" flipH="1" flipV="1">
            <a:off x="2067836" y="4579025"/>
            <a:ext cx="75865" cy="2912593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itle 1" descr="Title 1"/>
          <p:cNvSpPr txBox="1">
            <a:spLocks/>
          </p:cNvSpPr>
          <p:nvPr/>
        </p:nvSpPr>
        <p:spPr>
          <a:xfrm>
            <a:off x="2179683" y="3423663"/>
            <a:ext cx="8070184" cy="1394441"/>
          </a:xfrm>
          <a:prstGeom prst="rect">
            <a:avLst/>
          </a:prstGeom>
          <a:ln w="38100">
            <a:solidFill>
              <a:schemeClr val="bg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Réunion </a:t>
            </a:r>
            <a:r>
              <a:rPr lang="fr-FR" sz="2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de présentation </a:t>
            </a:r>
            <a:r>
              <a:rPr lang="fr-FR" sz="2400" b="1" dirty="0" smtClean="0">
                <a:solidFill>
                  <a:prstClr val="black"/>
                </a:solidFill>
                <a:latin typeface="Century Gothic" panose="020B0502020202020204" pitchFamily="34" charset="0"/>
              </a:rPr>
              <a:t>des résultats de l’expérimentation de la </a:t>
            </a:r>
            <a:r>
              <a:rPr lang="fr-FR" sz="2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plateforme </a:t>
            </a:r>
            <a:r>
              <a:rPr lang="fr-FR" sz="2400" b="1" dirty="0" err="1">
                <a:solidFill>
                  <a:prstClr val="black"/>
                </a:solidFill>
                <a:latin typeface="Century Gothic" panose="020B0502020202020204" pitchFamily="34" charset="0"/>
              </a:rPr>
              <a:t>e-VAL</a:t>
            </a:r>
            <a:endParaRPr lang="fr-FR" sz="2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/>
            <a:endParaRPr lang="fr-FR" sz="2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Picture 4" descr="C:\Users\Amal\Downloads\logosbeneficaireserasmusrightfunded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225" y="188640"/>
            <a:ext cx="4321411" cy="936104"/>
          </a:xfrm>
          <a:prstGeom prst="rect">
            <a:avLst/>
          </a:prstGeom>
          <a:noFill/>
        </p:spPr>
      </p:pic>
      <p:pic>
        <p:nvPicPr>
          <p:cNvPr id="1026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94365" y="-900949"/>
            <a:ext cx="3299012" cy="3299012"/>
          </a:xfrm>
          <a:prstGeom prst="rect">
            <a:avLst/>
          </a:prstGeom>
          <a:noFill/>
        </p:spPr>
      </p:pic>
      <p:pic>
        <p:nvPicPr>
          <p:cNvPr id="1027" name="Picture 3" descr="D:\AMEL\ENSA\logo-ua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71789" y="76836"/>
            <a:ext cx="1295490" cy="1711963"/>
          </a:xfrm>
          <a:prstGeom prst="rect">
            <a:avLst/>
          </a:prstGeom>
          <a:noFill/>
        </p:spPr>
      </p:pic>
      <p:sp>
        <p:nvSpPr>
          <p:cNvPr id="37" name="ZoneTexte 36"/>
          <p:cNvSpPr txBox="1"/>
          <p:nvPr/>
        </p:nvSpPr>
        <p:spPr>
          <a:xfrm>
            <a:off x="649473" y="5553600"/>
            <a:ext cx="3576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077913" algn="l"/>
              </a:tabLst>
            </a:pP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Equipe Projet </a:t>
            </a:r>
            <a:r>
              <a:rPr lang="fr-FR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e-VAL</a:t>
            </a:r>
            <a:r>
              <a:rPr lang="fr-FR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 - UAE</a:t>
            </a:r>
            <a:endParaRPr lang="fr-FR" b="1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AutoShape 4" descr="RÃ©sultat de recherche d'images pour &quot;universitÃ© ibn zohr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492" y="5274722"/>
            <a:ext cx="1405623" cy="1420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17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206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6871" y="0"/>
            <a:ext cx="12192000" cy="1143000"/>
          </a:xfrm>
        </p:spPr>
        <p:txBody>
          <a:bodyPr>
            <a:no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Objectifs - Universités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6859" y="2208027"/>
            <a:ext cx="11006405" cy="5400600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fr-FR" sz="2400" dirty="0">
                <a:latin typeface="Verdana" pitchFamily="34" charset="0"/>
              </a:rPr>
              <a:t>Diffuser l’information sur son offre de formation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fr-FR" sz="2400" dirty="0">
              <a:latin typeface="Verdana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fr-FR" sz="2400" dirty="0">
                <a:latin typeface="Verdana" pitchFamily="34" charset="0"/>
              </a:rPr>
              <a:t> Assurer une meilleure visibilité des diplômes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fr-FR" sz="2400" dirty="0">
              <a:latin typeface="Verdana" pitchFamily="34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fr-FR" sz="2400" dirty="0">
                <a:latin typeface="Verdana" pitchFamily="34" charset="0"/>
              </a:rPr>
              <a:t> Participer à la construction numérique de l’espace marocain de l’enseignement supérieur</a:t>
            </a:r>
          </a:p>
          <a:p>
            <a:pPr>
              <a:lnSpc>
                <a:spcPct val="300000"/>
              </a:lnSpc>
              <a:buNone/>
            </a:pPr>
            <a:endParaRPr lang="fr-FR" sz="240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</a:t>
            </a:fld>
            <a:endParaRPr lang="fr-BE"/>
          </a:p>
        </p:txBody>
      </p:sp>
      <p:sp>
        <p:nvSpPr>
          <p:cNvPr id="5" name="Rectangle 4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pic>
        <p:nvPicPr>
          <p:cNvPr id="9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grpSp>
        <p:nvGrpSpPr>
          <p:cNvPr id="10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11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62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5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51191"/>
            <a:ext cx="3086100" cy="3086100"/>
          </a:xfrm>
          <a:prstGeom prst="rect">
            <a:avLst/>
          </a:prstGeom>
        </p:spPr>
      </p:pic>
      <p:sp>
        <p:nvSpPr>
          <p:cNvPr id="35" name="Espace réservé du numéro de diapositive 17">
            <a:extLst>
              <a:ext uri="{FF2B5EF4-FFF2-40B4-BE49-F238E27FC236}">
                <a16:creationId xmlns="" xmlns:a16="http://schemas.microsoft.com/office/drawing/2014/main" id="{5932B849-4417-4F41-A32A-A10A8A0D14AB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7" name="Espace réservé du numéro de diapositive 17">
            <a:extLst>
              <a:ext uri="{FF2B5EF4-FFF2-40B4-BE49-F238E27FC236}">
                <a16:creationId xmlns="" xmlns:a16="http://schemas.microsoft.com/office/drawing/2014/main" id="{57FBE1FE-9D17-4A1F-8846-84084E794A78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4943476" y="1564876"/>
            <a:ext cx="64058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 smtClean="0">
                <a:hlinkClick r:id="rId4" action="ppaction://hlinkfile"/>
              </a:rPr>
              <a:t>Vidéo </a:t>
            </a:r>
            <a:r>
              <a:rPr lang="fr-FR" sz="6000" b="1" dirty="0" smtClean="0"/>
              <a:t>de présentation du projet </a:t>
            </a:r>
            <a:r>
              <a:rPr lang="fr-FR" sz="6000" b="1" dirty="0" err="1" smtClean="0"/>
              <a:t>e-VAL</a:t>
            </a:r>
            <a:endParaRPr lang="fr-FR" sz="6000" b="1" dirty="0"/>
          </a:p>
        </p:txBody>
      </p:sp>
      <p:pic>
        <p:nvPicPr>
          <p:cNvPr id="17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grpSp>
        <p:nvGrpSpPr>
          <p:cNvPr id="14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15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1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32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6871" y="0"/>
            <a:ext cx="12192000" cy="1143000"/>
          </a:xfrm>
        </p:spPr>
        <p:txBody>
          <a:bodyPr>
            <a:no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Préparations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6871" y="1073847"/>
            <a:ext cx="11586681" cy="5400600"/>
          </a:xfrm>
        </p:spPr>
        <p:txBody>
          <a:bodyPr>
            <a:noAutofit/>
          </a:bodyPr>
          <a:lstStyle/>
          <a:p>
            <a:pPr>
              <a:lnSpc>
                <a:spcPct val="250000"/>
              </a:lnSpc>
            </a:pPr>
            <a:r>
              <a:rPr lang="fr-FR" sz="2400" dirty="0" smtClean="0"/>
              <a:t>Constitution d’une équipe de développement (UAE – UIT – UMP)</a:t>
            </a:r>
          </a:p>
          <a:p>
            <a:pPr>
              <a:lnSpc>
                <a:spcPct val="250000"/>
              </a:lnSpc>
            </a:pPr>
            <a:r>
              <a:rPr lang="fr-FR" sz="2400" dirty="0" smtClean="0"/>
              <a:t>Réunions de développement (UCA – USMBA - UIT – UAE – UMP)</a:t>
            </a:r>
          </a:p>
          <a:p>
            <a:pPr>
              <a:lnSpc>
                <a:spcPct val="250000"/>
              </a:lnSpc>
            </a:pPr>
            <a:r>
              <a:rPr lang="fr-FR" sz="2400" dirty="0" smtClean="0"/>
              <a:t>Production de deux livrables : Cahier des charges et Spécification Fonctionnelles &amp; Document de Conception</a:t>
            </a:r>
          </a:p>
          <a:p>
            <a:pPr>
              <a:lnSpc>
                <a:spcPct val="250000"/>
              </a:lnSpc>
            </a:pPr>
            <a:r>
              <a:rPr lang="fr-FR" sz="2400" dirty="0" smtClean="0"/>
              <a:t>Travail collaboratif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/>
          </a:p>
        </p:txBody>
      </p:sp>
      <p:sp>
        <p:nvSpPr>
          <p:cNvPr id="5" name="Rectangle 4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pic>
        <p:nvPicPr>
          <p:cNvPr id="9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grpSp>
        <p:nvGrpSpPr>
          <p:cNvPr id="10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11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12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918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7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51191"/>
            <a:ext cx="3086100" cy="3086100"/>
          </a:xfrm>
          <a:prstGeom prst="rect">
            <a:avLst/>
          </a:prstGeom>
        </p:spPr>
      </p:pic>
      <p:sp>
        <p:nvSpPr>
          <p:cNvPr id="35" name="Espace réservé du numéro de diapositive 17">
            <a:extLst>
              <a:ext uri="{FF2B5EF4-FFF2-40B4-BE49-F238E27FC236}">
                <a16:creationId xmlns="" xmlns:a16="http://schemas.microsoft.com/office/drawing/2014/main" id="{5932B849-4417-4F41-A32A-A10A8A0D14AB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47" name="Espace réservé du numéro de diapositive 17">
            <a:extLst>
              <a:ext uri="{FF2B5EF4-FFF2-40B4-BE49-F238E27FC236}">
                <a16:creationId xmlns="" xmlns:a16="http://schemas.microsoft.com/office/drawing/2014/main" id="{57FBE1FE-9D17-4A1F-8846-84084E794A78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4943476" y="2124434"/>
            <a:ext cx="64058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/>
              <a:t>Présentation de la plateforme </a:t>
            </a:r>
            <a:r>
              <a:rPr lang="fr-FR" sz="6000" b="1" dirty="0" err="1" smtClean="0"/>
              <a:t>e-VAL</a:t>
            </a:r>
            <a:endParaRPr lang="fr-FR" sz="6000" b="1" dirty="0"/>
          </a:p>
        </p:txBody>
      </p:sp>
      <p:pic>
        <p:nvPicPr>
          <p:cNvPr id="17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grpSp>
        <p:nvGrpSpPr>
          <p:cNvPr id="14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15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1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5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43476" y="6553201"/>
            <a:ext cx="331276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white"/>
                </a:solidFill>
                <a:latin typeface="Georgia" pitchFamily="18" charset="0"/>
              </a:rPr>
              <a:t>Année universitaire 2012/2013</a:t>
            </a: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1524000" y="6596391"/>
            <a:ext cx="154766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Projet de fin d’études</a:t>
            </a:r>
          </a:p>
        </p:txBody>
      </p:sp>
      <p:sp>
        <p:nvSpPr>
          <p:cNvPr id="25" name="Espace réservé du numéro de diapositive 17"/>
          <p:cNvSpPr txBox="1">
            <a:spLocks/>
          </p:cNvSpPr>
          <p:nvPr/>
        </p:nvSpPr>
        <p:spPr>
          <a:xfrm>
            <a:off x="5879976" y="6481142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defRPr/>
            </a:pPr>
            <a:fld id="{6A7C5893-520F-4B8C-85B1-8E6CCFC28006}" type="slidenum">
              <a:rPr lang="fr-FR" sz="1200">
                <a:solidFill>
                  <a:prstClr val="white"/>
                </a:solidFill>
                <a:latin typeface="Century Gothic" pitchFamily="34" charset="0"/>
              </a:rPr>
              <a:pPr algn="r">
                <a:defRPr/>
              </a:pPr>
              <a:t>8</a:t>
            </a:fld>
            <a:endParaRPr lang="fr-FR" sz="1200" dirty="0">
              <a:solidFill>
                <a:prstClr val="white"/>
              </a:solidFill>
              <a:latin typeface="Century Gothic" pitchFamily="34" charset="0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9875912" y="6611780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prstClr val="white"/>
                </a:solidFill>
                <a:latin typeface="Century Gothic" pitchFamily="34" charset="0"/>
              </a:rPr>
              <a:t>2013-2014</a:t>
            </a:r>
          </a:p>
        </p:txBody>
      </p:sp>
      <p:sp>
        <p:nvSpPr>
          <p:cNvPr id="20" name="Espace réservé du numéro de diapositive 17"/>
          <p:cNvSpPr txBox="1">
            <a:spLocks/>
          </p:cNvSpPr>
          <p:nvPr/>
        </p:nvSpPr>
        <p:spPr>
          <a:xfrm>
            <a:off x="5927689" y="6496765"/>
            <a:ext cx="36004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  <a:endParaRPr lang="fr-FR" sz="16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Image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324" y="1258392"/>
            <a:ext cx="2968263" cy="3760105"/>
          </a:xfrm>
          <a:prstGeom prst="rect">
            <a:avLst/>
          </a:prstGeom>
        </p:spPr>
      </p:pic>
      <p:sp>
        <p:nvSpPr>
          <p:cNvPr id="36" name="Espace réservé du numéro de diapositive 17">
            <a:extLst>
              <a:ext uri="{FF2B5EF4-FFF2-40B4-BE49-F238E27FC236}">
                <a16:creationId xmlns="" xmlns:a16="http://schemas.microsoft.com/office/drawing/2014/main" id="{2392D4E1-C114-4B90-BB1F-4753DF60E40E}"/>
              </a:ext>
            </a:extLst>
          </p:cNvPr>
          <p:cNvSpPr txBox="1">
            <a:spLocks/>
          </p:cNvSpPr>
          <p:nvPr/>
        </p:nvSpPr>
        <p:spPr>
          <a:xfrm>
            <a:off x="5355816" y="6331251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8</a:t>
            </a:r>
          </a:p>
        </p:txBody>
      </p:sp>
      <p:grpSp>
        <p:nvGrpSpPr>
          <p:cNvPr id="2" name="Groupe 37">
            <a:extLst>
              <a:ext uri="{FF2B5EF4-FFF2-40B4-BE49-F238E27FC236}">
                <a16:creationId xmlns="" xmlns:a16="http://schemas.microsoft.com/office/drawing/2014/main" id="{B457D268-76E4-4B74-BB55-5365B990E2AE}"/>
              </a:ext>
            </a:extLst>
          </p:cNvPr>
          <p:cNvGrpSpPr/>
          <p:nvPr/>
        </p:nvGrpSpPr>
        <p:grpSpPr>
          <a:xfrm>
            <a:off x="1528448" y="6381784"/>
            <a:ext cx="9144000" cy="260649"/>
            <a:chOff x="1524000" y="6597353"/>
            <a:chExt cx="9144000" cy="260649"/>
          </a:xfrm>
          <a:solidFill>
            <a:srgbClr val="002060"/>
          </a:solidFill>
        </p:grpSpPr>
        <p:sp>
          <p:nvSpPr>
            <p:cNvPr id="39" name="Rectangle 9">
              <a:extLst>
                <a:ext uri="{FF2B5EF4-FFF2-40B4-BE49-F238E27FC236}">
                  <a16:creationId xmlns="" xmlns:a16="http://schemas.microsoft.com/office/drawing/2014/main" id="{C1EE2009-846B-4BE8-81F0-0C4A9B0E8E5E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41" name="Text Box 12">
              <a:extLst>
                <a:ext uri="{FF2B5EF4-FFF2-40B4-BE49-F238E27FC236}">
                  <a16:creationId xmlns="" xmlns:a16="http://schemas.microsoft.com/office/drawing/2014/main" id="{FF63287E-9C6B-4EF3-A79B-D55A95562A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75912" y="6611780"/>
              <a:ext cx="792088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dirty="0">
                  <a:solidFill>
                    <a:prstClr val="white"/>
                  </a:solidFill>
                  <a:latin typeface="Century Gothic" pitchFamily="34" charset="0"/>
                </a:rPr>
                <a:t>2016-2017</a:t>
              </a:r>
            </a:p>
          </p:txBody>
        </p:sp>
      </p:grpSp>
      <p:sp>
        <p:nvSpPr>
          <p:cNvPr id="43" name="Espace réservé du numéro de diapositive 17">
            <a:extLst>
              <a:ext uri="{FF2B5EF4-FFF2-40B4-BE49-F238E27FC236}">
                <a16:creationId xmlns="" xmlns:a16="http://schemas.microsoft.com/office/drawing/2014/main" id="{F0BE715C-96FF-4D00-AD5D-2186ED3BAE55}"/>
              </a:ext>
            </a:extLst>
          </p:cNvPr>
          <p:cNvSpPr txBox="1">
            <a:spLocks/>
          </p:cNvSpPr>
          <p:nvPr/>
        </p:nvSpPr>
        <p:spPr>
          <a:xfrm>
            <a:off x="5379672" y="6265807"/>
            <a:ext cx="744375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9</a:t>
            </a:r>
          </a:p>
        </p:txBody>
      </p:sp>
      <p:pic>
        <p:nvPicPr>
          <p:cNvPr id="28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sp>
        <p:nvSpPr>
          <p:cNvPr id="30" name="ZoneTexte 29"/>
          <p:cNvSpPr txBox="1"/>
          <p:nvPr/>
        </p:nvSpPr>
        <p:spPr>
          <a:xfrm>
            <a:off x="4299045" y="2741515"/>
            <a:ext cx="68319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/>
              <a:t>Expérimentation de la plateforme </a:t>
            </a:r>
            <a:r>
              <a:rPr lang="fr-FR" sz="6000" b="1" dirty="0" err="1"/>
              <a:t>e-VAL</a:t>
            </a:r>
            <a:endParaRPr lang="fr-FR" sz="6000" b="1" dirty="0"/>
          </a:p>
        </p:txBody>
      </p:sp>
      <p:grpSp>
        <p:nvGrpSpPr>
          <p:cNvPr id="21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27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29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197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86871" y="0"/>
            <a:ext cx="12192000" cy="1143000"/>
          </a:xfrm>
        </p:spPr>
        <p:txBody>
          <a:bodyPr>
            <a:noAutofit/>
          </a:bodyPr>
          <a:lstStyle/>
          <a:p>
            <a:r>
              <a:rPr lang="fr-FR" sz="2400" b="1" dirty="0" smtClean="0">
                <a:latin typeface="Century Gothic" pitchFamily="34" charset="0"/>
                <a:ea typeface="+mn-ea"/>
                <a:cs typeface="+mn-cs"/>
              </a:rPr>
              <a:t>Partenaires-Universités concernés?</a:t>
            </a:r>
            <a:endParaRPr lang="fr-FR" sz="2400" b="1" dirty="0">
              <a:latin typeface="Century Gothic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</a:t>
            </a:fld>
            <a:endParaRPr lang="fr-BE"/>
          </a:p>
        </p:txBody>
      </p:sp>
      <p:sp>
        <p:nvSpPr>
          <p:cNvPr id="5" name="Rectangle 4"/>
          <p:cNvSpPr/>
          <p:nvPr/>
        </p:nvSpPr>
        <p:spPr>
          <a:xfrm rot="16200000" flipV="1">
            <a:off x="4561833" y="-3203743"/>
            <a:ext cx="82350" cy="8372298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endParaRPr lang="en-GB" sz="2800" dirty="0">
              <a:latin typeface="Century Gothic" pitchFamily="34" charset="0"/>
            </a:endParaRPr>
          </a:p>
        </p:txBody>
      </p:sp>
      <p:grpSp>
        <p:nvGrpSpPr>
          <p:cNvPr id="6" name="Groupe 38">
            <a:extLst>
              <a:ext uri="{FF2B5EF4-FFF2-40B4-BE49-F238E27FC236}">
                <a16:creationId xmlns="" xmlns:a16="http://schemas.microsoft.com/office/drawing/2014/main" id="{1690EC2E-A637-42FC-A3CD-344DEAA9AD0B}"/>
              </a:ext>
            </a:extLst>
          </p:cNvPr>
          <p:cNvGrpSpPr/>
          <p:nvPr/>
        </p:nvGrpSpPr>
        <p:grpSpPr>
          <a:xfrm>
            <a:off x="1528448" y="6380822"/>
            <a:ext cx="9144000" cy="261611"/>
            <a:chOff x="1524000" y="6596391"/>
            <a:chExt cx="9144000" cy="261611"/>
          </a:xfrm>
          <a:solidFill>
            <a:srgbClr val="002060"/>
          </a:solidFill>
        </p:grpSpPr>
        <p:sp>
          <p:nvSpPr>
            <p:cNvPr id="7" name="Rectangle 9">
              <a:extLst>
                <a:ext uri="{FF2B5EF4-FFF2-40B4-BE49-F238E27FC236}">
                  <a16:creationId xmlns="" xmlns:a16="http://schemas.microsoft.com/office/drawing/2014/main" id="{EB825A40-DA40-45D7-A84E-C1FE185D8F11}"/>
                </a:ext>
              </a:extLst>
            </p:cNvPr>
            <p:cNvSpPr>
              <a:spLocks noChangeArrowheads="1"/>
            </p:cNvSpPr>
            <p:nvPr/>
          </p:nvSpPr>
          <p:spPr bwMode="gray">
            <a:xfrm flipV="1">
              <a:off x="1524000" y="6597353"/>
              <a:ext cx="9144000" cy="260649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fr-FR">
                <a:solidFill>
                  <a:prstClr val="black"/>
                </a:solidFill>
              </a:endParaRPr>
            </a:p>
          </p:txBody>
        </p:sp>
        <p:sp>
          <p:nvSpPr>
            <p:cNvPr id="8" name="Text Box 12">
              <a:extLst>
                <a:ext uri="{FF2B5EF4-FFF2-40B4-BE49-F238E27FC236}">
                  <a16:creationId xmlns="" xmlns:a16="http://schemas.microsoft.com/office/drawing/2014/main" id="{96DD12E8-C308-4A70-9918-6B7B383A4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4000" y="6596391"/>
              <a:ext cx="7992070" cy="246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10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Réunion de présentation des résultats de l’expérimentation de la plateforme </a:t>
              </a:r>
              <a:r>
                <a:rPr lang="fr-FR" sz="1000" b="1" dirty="0" err="1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e-VAL</a:t>
              </a:r>
              <a:endParaRPr lang="fr-FR" sz="1000" b="1" dirty="0" smtClean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9" name="Picture 2" descr="C:\Users\USER\Desktop\Erasmus+ eVAL\Montage du projet\Propositions de logo projet\Nouveau dossier\416447431 (2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035" y="6230476"/>
            <a:ext cx="560289" cy="560289"/>
          </a:xfrm>
          <a:prstGeom prst="rect">
            <a:avLst/>
          </a:prstGeom>
          <a:noFill/>
        </p:spPr>
      </p:pic>
      <p:pic>
        <p:nvPicPr>
          <p:cNvPr id="10" name="Espace réservé du contenu 9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515" y="2540885"/>
            <a:ext cx="1850365" cy="2442051"/>
          </a:xfrm>
          <a:prstGeom prst="rect">
            <a:avLst/>
          </a:prstGeom>
        </p:spPr>
      </p:pic>
      <p:pic>
        <p:nvPicPr>
          <p:cNvPr id="11" name="Picture 2" descr="RÃ©sultat de recherche d'images pour &quot;UNIVERSIT2 IBN TOFAIL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487" y="2540885"/>
            <a:ext cx="2036022" cy="2250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Ã©sultat de recherche d'images pour &quot;universit2 ibn zohr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65" y="2421468"/>
            <a:ext cx="3089156" cy="21129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239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Content">
  <a:themeElements>
    <a:clrScheme name="Elegant green - white">
      <a:dk1>
        <a:srgbClr val="2B2B2D"/>
      </a:dk1>
      <a:lt1>
        <a:srgbClr val="FFFFFF"/>
      </a:lt1>
      <a:dk2>
        <a:srgbClr val="2B2B2D"/>
      </a:dk2>
      <a:lt2>
        <a:srgbClr val="5E5CA2"/>
      </a:lt2>
      <a:accent1>
        <a:srgbClr val="00A09D"/>
      </a:accent1>
      <a:accent2>
        <a:srgbClr val="0099A5"/>
      </a:accent2>
      <a:accent3>
        <a:srgbClr val="1891AB"/>
      </a:accent3>
      <a:accent4>
        <a:srgbClr val="2C85AE"/>
      </a:accent4>
      <a:accent5>
        <a:srgbClr val="4276AA"/>
      </a:accent5>
      <a:accent6>
        <a:srgbClr val="5268A5"/>
      </a:accent6>
      <a:hlink>
        <a:srgbClr val="7030A0"/>
      </a:hlink>
      <a:folHlink>
        <a:srgbClr val="00B0F0"/>
      </a:folHlink>
    </a:clrScheme>
    <a:fontScheme name="Custom 9">
      <a:majorFont>
        <a:latin typeface="Bebas Neue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3059</TotalTime>
  <Words>1081</Words>
  <Application>Microsoft Office PowerPoint</Application>
  <PresentationFormat>Grand écran</PresentationFormat>
  <Paragraphs>324</Paragraphs>
  <Slides>30</Slides>
  <Notes>19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30</vt:i4>
      </vt:variant>
    </vt:vector>
  </HeadingPairs>
  <TitlesOfParts>
    <vt:vector size="43" baseType="lpstr">
      <vt:lpstr>Arial</vt:lpstr>
      <vt:lpstr>Bebas Neue</vt:lpstr>
      <vt:lpstr>Calibri</vt:lpstr>
      <vt:lpstr>Calibri Light</vt:lpstr>
      <vt:lpstr>Century Gothic</vt:lpstr>
      <vt:lpstr>Georgia</vt:lpstr>
      <vt:lpstr>Open Sans</vt:lpstr>
      <vt:lpstr>Roboto Medium</vt:lpstr>
      <vt:lpstr>Verdana</vt:lpstr>
      <vt:lpstr>Wingdings</vt:lpstr>
      <vt:lpstr>Content</vt:lpstr>
      <vt:lpstr>Office Theme</vt:lpstr>
      <vt:lpstr>Conception personnalisée</vt:lpstr>
      <vt:lpstr>Présentation PowerPoint</vt:lpstr>
      <vt:lpstr>Objectifs - Etudiants</vt:lpstr>
      <vt:lpstr>Objectifs - Entreprises</vt:lpstr>
      <vt:lpstr>Objectifs - Universités</vt:lpstr>
      <vt:lpstr>Présentation PowerPoint</vt:lpstr>
      <vt:lpstr>Préparations</vt:lpstr>
      <vt:lpstr>Présentation PowerPoint</vt:lpstr>
      <vt:lpstr>Présentation PowerPoint</vt:lpstr>
      <vt:lpstr>Partenaires-Universités concernés?</vt:lpstr>
      <vt:lpstr>Procédure d’expérimentation…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Conception et réalisation d’un système décisionnel pour le pilotage et  le suivi de la qualité du courrier recommandé</dc:title>
  <dc:creator>info</dc:creator>
  <cp:lastModifiedBy>USER</cp:lastModifiedBy>
  <cp:revision>475</cp:revision>
  <dcterms:created xsi:type="dcterms:W3CDTF">2016-06-17T13:45:24Z</dcterms:created>
  <dcterms:modified xsi:type="dcterms:W3CDTF">2019-06-20T06:39:17Z</dcterms:modified>
</cp:coreProperties>
</file>